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004050" cy="922337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968750" y="0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9787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</p:txBody>
      </p:sp>
      <p:sp>
        <p:nvSpPr>
          <p:cNvPr id="146" name="Shape 146"/>
          <p:cNvSpPr txBox="1"/>
          <p:nvPr/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This training is once a year, and not everyone can attend due to: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work schedules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cost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admin leave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family vacation, etc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82" name="Shape 82"/>
          <p:cNvSpPr txBox="1"/>
          <p:nvPr/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399" cy="3459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99" cy="4149600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/>
              <a:t>CTEC was created to provide training opportunities to you, as a valued member.</a:t>
            </a:r>
          </a:p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/>
              <a:t>CTEC does the legwork, seeks out training opportunities and shares them to our membership through our website.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3968750" y="8761411"/>
            <a:ext cx="3035400" cy="461999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Fill out your evaluations - we read them!</a:t>
            </a:r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/>
              <a:t>Partner with agencies and reputable organizations to gain access to their training resources (LULAC, OPM, etc)</a:t>
            </a:r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08" name="Shape 108"/>
          <p:cNvSpPr txBox="1"/>
          <p:nvPr/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800" b="0" i="0" u="none" strike="noStrike" cap="none" baseline="0"/>
          </a:p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5" name="Shape 115"/>
          <p:cNvSpPr txBox="1"/>
          <p:nvPr/>
        </p:nvSpPr>
        <p:spPr>
          <a:xfrm>
            <a:off x="3968750" y="8761411"/>
            <a:ext cx="3035300" cy="461961"/>
          </a:xfrm>
          <a:prstGeom prst="rect">
            <a:avLst/>
          </a:prstGeom>
          <a:noFill/>
          <a:ln>
            <a:noFill/>
          </a:ln>
        </p:spPr>
        <p:txBody>
          <a:bodyPr lIns="90975" tIns="45475" rIns="90975" bIns="45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33450" y="4381500"/>
            <a:ext cx="5137150" cy="41497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3275" cy="345916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5064919" y="2062956"/>
            <a:ext cx="5554662" cy="2117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752475" y="20637"/>
            <a:ext cx="5554662" cy="6202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446087" y="312737"/>
            <a:ext cx="4983162" cy="1395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449262" y="1754188"/>
            <a:ext cx="4951411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324893" y="-321468"/>
            <a:ext cx="4391025" cy="8050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3948112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95812" y="1508125"/>
            <a:ext cx="3949700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0" y="6035675"/>
            <a:ext cx="9144000" cy="815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6940550" y="63055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4" name="Shape 14"/>
          <p:cNvSpPr txBox="1"/>
          <p:nvPr/>
        </p:nvSpPr>
        <p:spPr>
          <a:xfrm>
            <a:off x="503237" y="6472237"/>
            <a:ext cx="37401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August 5, 2014</a:t>
            </a:r>
          </a:p>
        </p:txBody>
      </p:sp>
      <p:sp>
        <p:nvSpPr>
          <p:cNvPr id="15" name="Shape 15"/>
          <p:cNvSpPr txBox="1"/>
          <p:nvPr/>
        </p:nvSpPr>
        <p:spPr>
          <a:xfrm>
            <a:off x="503237" y="6232525"/>
            <a:ext cx="37401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CTEC Briefing</a:t>
            </a:r>
          </a:p>
        </p:txBody>
      </p:sp>
      <p:sp>
        <p:nvSpPr>
          <p:cNvPr id="16" name="Shape 16"/>
          <p:cNvSpPr txBox="1"/>
          <p:nvPr/>
        </p:nvSpPr>
        <p:spPr>
          <a:xfrm>
            <a:off x="3336925" y="6092825"/>
            <a:ext cx="2351086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baseline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6807200" y="617537"/>
            <a:ext cx="196214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Federal Aviation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Administration</a:t>
            </a: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025" y="254000"/>
            <a:ext cx="8653462" cy="152082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0" y="6035675"/>
            <a:ext cx="9144000" cy="815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6940550" y="630555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503237" y="6472237"/>
            <a:ext cx="37401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August 5, 2014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503237" y="6232525"/>
            <a:ext cx="37401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CTEC Briefing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3336925" y="6092825"/>
            <a:ext cx="2351086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baseline="0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175" y="4873625"/>
            <a:ext cx="8077199" cy="141763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73062" y="2973386"/>
            <a:ext cx="4951411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Corporate Training and Events Committee </a:t>
            </a:r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6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373062" y="4967287"/>
            <a:ext cx="5187950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Presented by: 	Kristina Harris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Date:		August 5, 2014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88911" y="6049962"/>
            <a:ext cx="5118100" cy="715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 b="1" i="1" u="none" strike="noStrike" cap="none" baseline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b="1" i="1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ctrTitle"/>
          </p:nvPr>
        </p:nvSpPr>
        <p:spPr>
          <a:xfrm>
            <a:off x="373062" y="2044700"/>
            <a:ext cx="4983162" cy="1395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CTEC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>
                <a:solidFill>
                  <a:srgbClr val="1D2F68"/>
                </a:solidFill>
              </a:rPr>
              <a:t>Training </a:t>
            </a: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Subjects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546900" y="954087"/>
            <a:ext cx="8050199" cy="4570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Interview techniques</a:t>
            </a:r>
            <a:r>
              <a:rPr lang="en-US" sz="1800"/>
              <a:t>/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Bidding Tips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 Planning/Development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/>
              <a:t>Information Technology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Leadership Development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Interpersonal Skills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Finance/Accounting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Customer Service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Business Enhancement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Project Management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Strategic Planning</a:t>
            </a:r>
          </a:p>
          <a:p>
            <a:pPr marL="342900" marR="0" lvl="0" indent="-279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>
                <a:solidFill>
                  <a:schemeClr val="dk1"/>
                </a:solidFill>
              </a:rPr>
              <a:t>Management &amp; Supervisory Skills and more!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Next Steps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Training Schedule Launch October 2014, via CTEC info page on NHCFAE.org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Watch for more information through Member Facebook page, CTEC direct email, La Palabra and your RCDs.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CTEC Workgroup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Kristina Harris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Cynthia Garcia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Steve Villanueva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Raquel Ysasi-Huerta, current DOE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 Espinosa, current VP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Sadie Alvarado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2743200" y="1633536"/>
            <a:ext cx="4214699" cy="1016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514249" y="2756775"/>
            <a:ext cx="6329400" cy="46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Contact the CTEC: ctec@nhcfae.org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>
                <a:solidFill>
                  <a:srgbClr val="1D2F68"/>
                </a:solidFill>
              </a:rPr>
              <a:t>What is CTEC?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28625" y="1233450"/>
            <a:ext cx="8050199" cy="439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</a:rPr>
              <a:t>Corporate Training and Events Committee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</a:rPr>
              <a:t>New Benefit to members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</a:rPr>
              <a:t>Corporate approach training events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1">
                <a:solidFill>
                  <a:schemeClr val="dk1"/>
                </a:solidFill>
              </a:rPr>
              <a:t>Centralized Origin – Multiple Delivery Points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1">
                <a:solidFill>
                  <a:schemeClr val="dk1"/>
                </a:solidFill>
              </a:rPr>
              <a:t>Cost efficient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1">
                <a:solidFill>
                  <a:schemeClr val="dk1"/>
                </a:solidFill>
              </a:rPr>
              <a:t>Year-round opportunities</a:t>
            </a:r>
          </a:p>
          <a:p>
            <a:pPr marL="457200" lvl="0" indent="-381000" rtl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</a:rPr>
              <a:t>Partnership with Director of Education in collaboration with the Executive Committee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5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>
                <a:solidFill>
                  <a:srgbClr val="1D2F68"/>
                </a:solidFill>
              </a:rPr>
              <a:t>What is the purpose of CTEC?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Font typeface="Arial"/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199" cy="439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16666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</a:rPr>
              <a:t>The Corporate Training and Events Committee (CTEC) goal is to bring professional quality, career relevant and cost efficient training options to the membership of the NHCFAE in a year-round online delivery platform.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>
                <a:solidFill>
                  <a:srgbClr val="1D2F68"/>
                </a:solidFill>
              </a:rPr>
              <a:t>How does CTEC determine courses?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Needs identified at previous conferences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Needs identified by the agency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Polling the RCDs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Polling membership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CTEC responsibilities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95300" y="1050925"/>
            <a:ext cx="8050199" cy="439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Available Training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Procure/Identify courses with key competencies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Review and refresh training courses, annually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Promote availability of courses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Survey members’ satisfaction/dissatisfaction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these opportunities for membership free or low cost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a variety of training to meet the needs of our membership (multidisciplinary, on</a:t>
            </a:r>
            <a:r>
              <a:rPr lang="en-US" sz="2800" b="1">
                <a:solidFill>
                  <a:schemeClr val="dk1"/>
                </a:solidFill>
              </a:rPr>
              <a:t>-demand)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</a:t>
            </a:r>
            <a:r>
              <a:rPr lang="en-US" sz="2800" b="1">
                <a:solidFill>
                  <a:schemeClr val="dk1"/>
                </a:solidFill>
              </a:rPr>
              <a:t>development opportunities to our membership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What Training will be provided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developed by the agency and identified by CTEC as meeting our needs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developed outside the agency and identified by CTEC as meeting our needs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Broadcast Live events, when available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28625" y="3444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How Will Training be Delivered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95300" y="1300162"/>
            <a:ext cx="8050211" cy="4598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Webinar/Podcasts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PowerPoint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Videos from NHCFAE website, when available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YouTube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FAA eLMS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web access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28625" y="357187"/>
            <a:ext cx="8472486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2F68"/>
              </a:buClr>
              <a:buSzPct val="25000"/>
              <a:buFont typeface="Arial"/>
              <a:buNone/>
            </a:pPr>
            <a:r>
              <a:rPr lang="en-US" sz="4000" b="1" i="0" u="none" strike="noStrike" cap="none" baseline="0">
                <a:solidFill>
                  <a:srgbClr val="1D2F68"/>
                </a:solidFill>
                <a:latin typeface="Arial"/>
                <a:ea typeface="Arial"/>
                <a:cs typeface="Arial"/>
                <a:sym typeface="Arial"/>
              </a:rPr>
              <a:t>When Will Training be Delivered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95300" y="1508125"/>
            <a:ext cx="8050211" cy="43910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</a:rPr>
              <a:t>Year-round,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available via web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Special Events, as scheduled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Custom Design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1_Custom Design</vt:lpstr>
      <vt:lpstr>2_Custom Design</vt:lpstr>
      <vt:lpstr>3_Custom Design</vt:lpstr>
      <vt:lpstr>CTEC</vt:lpstr>
      <vt:lpstr>What is CTEC?</vt:lpstr>
      <vt:lpstr>What is the purpose of CTEC? </vt:lpstr>
      <vt:lpstr>How does CTEC determine courses?</vt:lpstr>
      <vt:lpstr>CTEC responsibilities</vt:lpstr>
      <vt:lpstr>Goals</vt:lpstr>
      <vt:lpstr>What Training will be provided</vt:lpstr>
      <vt:lpstr>How Will Training be Delivered</vt:lpstr>
      <vt:lpstr>When Will Training be Delivered</vt:lpstr>
      <vt:lpstr>Training Subjects</vt:lpstr>
      <vt:lpstr>Next Steps</vt:lpstr>
      <vt:lpstr>CTEC Workgroup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CTEC</dc:title>
  <dc:creator>Harris, Kristina (FAA)</dc:creator>
  <cp:lastModifiedBy>Diaz, Susie (FAA)</cp:lastModifiedBy>
  <cp:revision>1</cp:revision>
  <dcterms:modified xsi:type="dcterms:W3CDTF">2014-09-12T21:09:39Z</dcterms:modified>
</cp:coreProperties>
</file>