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5" r:id="rId2"/>
  </p:sldMasterIdLst>
  <p:notesMasterIdLst>
    <p:notesMasterId r:id="rId60"/>
  </p:notesMasterIdLst>
  <p:sldIdLst>
    <p:sldId id="367" r:id="rId3"/>
    <p:sldId id="385" r:id="rId4"/>
    <p:sldId id="377" r:id="rId5"/>
    <p:sldId id="382" r:id="rId6"/>
    <p:sldId id="383" r:id="rId7"/>
    <p:sldId id="378" r:id="rId8"/>
    <p:sldId id="379" r:id="rId9"/>
    <p:sldId id="380" r:id="rId10"/>
    <p:sldId id="368" r:id="rId11"/>
    <p:sldId id="395" r:id="rId12"/>
    <p:sldId id="384" r:id="rId13"/>
    <p:sldId id="392" r:id="rId14"/>
    <p:sldId id="396" r:id="rId15"/>
    <p:sldId id="273" r:id="rId16"/>
    <p:sldId id="274" r:id="rId17"/>
    <p:sldId id="397" r:id="rId18"/>
    <p:sldId id="403" r:id="rId19"/>
    <p:sldId id="279" r:id="rId20"/>
    <p:sldId id="284" r:id="rId21"/>
    <p:sldId id="399" r:id="rId22"/>
    <p:sldId id="285" r:id="rId23"/>
    <p:sldId id="286" r:id="rId24"/>
    <p:sldId id="288" r:id="rId25"/>
    <p:sldId id="289" r:id="rId26"/>
    <p:sldId id="391" r:id="rId27"/>
    <p:sldId id="292" r:id="rId28"/>
    <p:sldId id="293" r:id="rId29"/>
    <p:sldId id="299" r:id="rId30"/>
    <p:sldId id="305" r:id="rId31"/>
    <p:sldId id="306" r:id="rId32"/>
    <p:sldId id="308" r:id="rId33"/>
    <p:sldId id="388" r:id="rId34"/>
    <p:sldId id="389" r:id="rId35"/>
    <p:sldId id="387" r:id="rId36"/>
    <p:sldId id="312" r:id="rId37"/>
    <p:sldId id="341" r:id="rId38"/>
    <p:sldId id="401" r:id="rId39"/>
    <p:sldId id="402" r:id="rId40"/>
    <p:sldId id="315" r:id="rId41"/>
    <p:sldId id="342" r:id="rId42"/>
    <p:sldId id="398" r:id="rId43"/>
    <p:sldId id="319" r:id="rId44"/>
    <p:sldId id="343" r:id="rId45"/>
    <p:sldId id="328" r:id="rId46"/>
    <p:sldId id="390" r:id="rId47"/>
    <p:sldId id="400" r:id="rId48"/>
    <p:sldId id="351" r:id="rId49"/>
    <p:sldId id="355" r:id="rId50"/>
    <p:sldId id="356" r:id="rId51"/>
    <p:sldId id="357" r:id="rId52"/>
    <p:sldId id="358" r:id="rId53"/>
    <p:sldId id="359" r:id="rId54"/>
    <p:sldId id="360" r:id="rId55"/>
    <p:sldId id="361" r:id="rId56"/>
    <p:sldId id="363" r:id="rId57"/>
    <p:sldId id="370" r:id="rId58"/>
    <p:sldId id="381" r:id="rId5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01A"/>
    <a:srgbClr val="FF0000"/>
    <a:srgbClr val="FFCC00"/>
    <a:srgbClr val="E9F0F1"/>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3824" autoAdjust="0"/>
  </p:normalViewPr>
  <p:slideViewPr>
    <p:cSldViewPr>
      <p:cViewPr>
        <p:scale>
          <a:sx n="50" d="100"/>
          <a:sy n="50" d="100"/>
        </p:scale>
        <p:origin x="-456" y="-2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3A71F8-F6EF-4A10-B3EA-1F07750742BB}" type="doc">
      <dgm:prSet loTypeId="urn:microsoft.com/office/officeart/2005/8/layout/hierarchy6" loCatId="hierarchy" qsTypeId="urn:microsoft.com/office/officeart/2005/8/quickstyle/simple5" qsCatId="simple" csTypeId="urn:microsoft.com/office/officeart/2005/8/colors/colorful2" csCatId="colorful" phldr="1"/>
      <dgm:spPr/>
      <dgm:t>
        <a:bodyPr/>
        <a:lstStyle/>
        <a:p>
          <a:endParaRPr lang="en-US"/>
        </a:p>
      </dgm:t>
    </dgm:pt>
    <dgm:pt modelId="{17C436E3-E5C4-4DFD-823D-8371EEBF2730}">
      <dgm:prSet phldrT="[Text]" custT="1"/>
      <dgm:spPr/>
      <dgm:t>
        <a:bodyPr/>
        <a:lstStyle/>
        <a:p>
          <a:r>
            <a:rPr lang="en-US" sz="2800" dirty="0" smtClean="0"/>
            <a:t>Project</a:t>
          </a:r>
          <a:endParaRPr lang="en-US" sz="2800" dirty="0"/>
        </a:p>
      </dgm:t>
    </dgm:pt>
    <dgm:pt modelId="{01D185D6-A090-45C3-8E3E-06031324965A}" type="parTrans" cxnId="{A5E213B4-712C-4E25-86FD-2241C6EED77C}">
      <dgm:prSet/>
      <dgm:spPr/>
      <dgm:t>
        <a:bodyPr/>
        <a:lstStyle/>
        <a:p>
          <a:endParaRPr lang="en-US"/>
        </a:p>
      </dgm:t>
    </dgm:pt>
    <dgm:pt modelId="{79503E83-5B3D-42DF-AF24-A09DB810799C}" type="sibTrans" cxnId="{A5E213B4-712C-4E25-86FD-2241C6EED77C}">
      <dgm:prSet/>
      <dgm:spPr/>
      <dgm:t>
        <a:bodyPr/>
        <a:lstStyle/>
        <a:p>
          <a:endParaRPr lang="en-US"/>
        </a:p>
      </dgm:t>
    </dgm:pt>
    <dgm:pt modelId="{272224E9-8F64-4E8D-991C-69CCFCC87E97}">
      <dgm:prSet phldrT="[Text]"/>
      <dgm:spPr/>
      <dgm:t>
        <a:bodyPr/>
        <a:lstStyle/>
        <a:p>
          <a:r>
            <a:rPr lang="en-US" dirty="0" smtClean="0"/>
            <a:t>Task 1</a:t>
          </a:r>
          <a:endParaRPr lang="en-US" dirty="0"/>
        </a:p>
      </dgm:t>
    </dgm:pt>
    <dgm:pt modelId="{28CBD39F-4300-41CB-B7A5-F84BA290A8C7}" type="parTrans" cxnId="{830F6999-7BB6-43B0-AC07-07A02CB49DCA}">
      <dgm:prSet/>
      <dgm:spPr/>
      <dgm:t>
        <a:bodyPr/>
        <a:lstStyle/>
        <a:p>
          <a:endParaRPr lang="en-US"/>
        </a:p>
      </dgm:t>
    </dgm:pt>
    <dgm:pt modelId="{00248ED7-42EB-4EDC-9D8A-7BCA0439B670}" type="sibTrans" cxnId="{830F6999-7BB6-43B0-AC07-07A02CB49DCA}">
      <dgm:prSet/>
      <dgm:spPr/>
      <dgm:t>
        <a:bodyPr/>
        <a:lstStyle/>
        <a:p>
          <a:endParaRPr lang="en-US"/>
        </a:p>
      </dgm:t>
    </dgm:pt>
    <dgm:pt modelId="{FBD22675-FAA9-4453-A806-06A53020973D}">
      <dgm:prSet phldrT="[Text]"/>
      <dgm:spPr/>
      <dgm:t>
        <a:bodyPr/>
        <a:lstStyle/>
        <a:p>
          <a:r>
            <a:rPr lang="en-US" dirty="0" smtClean="0"/>
            <a:t>Task 1.1 </a:t>
          </a:r>
          <a:endParaRPr lang="en-US" dirty="0"/>
        </a:p>
      </dgm:t>
    </dgm:pt>
    <dgm:pt modelId="{76B220FF-8031-4559-96BB-C3BB6C0B4D93}" type="parTrans" cxnId="{B72E7675-530B-4828-B1BC-30C408114935}">
      <dgm:prSet/>
      <dgm:spPr/>
      <dgm:t>
        <a:bodyPr/>
        <a:lstStyle/>
        <a:p>
          <a:endParaRPr lang="en-US"/>
        </a:p>
      </dgm:t>
    </dgm:pt>
    <dgm:pt modelId="{998307ED-15E3-4A8C-985F-E3062262440D}" type="sibTrans" cxnId="{B72E7675-530B-4828-B1BC-30C408114935}">
      <dgm:prSet/>
      <dgm:spPr/>
      <dgm:t>
        <a:bodyPr/>
        <a:lstStyle/>
        <a:p>
          <a:endParaRPr lang="en-US"/>
        </a:p>
      </dgm:t>
    </dgm:pt>
    <dgm:pt modelId="{70DE0BC4-690A-42F0-9B6D-9F9FE7A6F7C3}">
      <dgm:prSet phldrT="[Text]"/>
      <dgm:spPr/>
      <dgm:t>
        <a:bodyPr/>
        <a:lstStyle/>
        <a:p>
          <a:r>
            <a:rPr lang="en-US" dirty="0" smtClean="0"/>
            <a:t>Task 1.2 </a:t>
          </a:r>
          <a:endParaRPr lang="en-US" dirty="0"/>
        </a:p>
      </dgm:t>
    </dgm:pt>
    <dgm:pt modelId="{1D855896-0793-4539-A6E6-F9D482144F82}" type="parTrans" cxnId="{D59A5E95-F3D6-4988-B92A-1995B80C6460}">
      <dgm:prSet/>
      <dgm:spPr/>
      <dgm:t>
        <a:bodyPr/>
        <a:lstStyle/>
        <a:p>
          <a:endParaRPr lang="en-US"/>
        </a:p>
      </dgm:t>
    </dgm:pt>
    <dgm:pt modelId="{E73CB9DA-A607-45C0-837A-045922F7CC83}" type="sibTrans" cxnId="{D59A5E95-F3D6-4988-B92A-1995B80C6460}">
      <dgm:prSet/>
      <dgm:spPr/>
      <dgm:t>
        <a:bodyPr/>
        <a:lstStyle/>
        <a:p>
          <a:endParaRPr lang="en-US"/>
        </a:p>
      </dgm:t>
    </dgm:pt>
    <dgm:pt modelId="{81D2E72D-BFA4-4FDF-B8EA-BAF7CDF38430}">
      <dgm:prSet phldrT="[Text]"/>
      <dgm:spPr/>
      <dgm:t>
        <a:bodyPr/>
        <a:lstStyle/>
        <a:p>
          <a:r>
            <a:rPr lang="en-US" dirty="0" smtClean="0"/>
            <a:t>Task 2</a:t>
          </a:r>
          <a:endParaRPr lang="en-US" dirty="0"/>
        </a:p>
      </dgm:t>
    </dgm:pt>
    <dgm:pt modelId="{2EDBC0C4-308E-49B7-B649-A1AA26DE7C14}" type="parTrans" cxnId="{51C7B9F8-08C7-42DC-97C2-64D0BE28F633}">
      <dgm:prSet/>
      <dgm:spPr/>
      <dgm:t>
        <a:bodyPr/>
        <a:lstStyle/>
        <a:p>
          <a:endParaRPr lang="en-US"/>
        </a:p>
      </dgm:t>
    </dgm:pt>
    <dgm:pt modelId="{899B9A96-9DCC-4DE3-942C-37D6733E911A}" type="sibTrans" cxnId="{51C7B9F8-08C7-42DC-97C2-64D0BE28F633}">
      <dgm:prSet/>
      <dgm:spPr/>
      <dgm:t>
        <a:bodyPr/>
        <a:lstStyle/>
        <a:p>
          <a:endParaRPr lang="en-US"/>
        </a:p>
      </dgm:t>
    </dgm:pt>
    <dgm:pt modelId="{1D074A09-D417-4C1B-A222-F0C55F1AECD8}">
      <dgm:prSet phldrT="[Text]"/>
      <dgm:spPr/>
      <dgm:t>
        <a:bodyPr/>
        <a:lstStyle/>
        <a:p>
          <a:r>
            <a:rPr lang="en-US" dirty="0" smtClean="0"/>
            <a:t>Task 2.1</a:t>
          </a:r>
          <a:endParaRPr lang="en-US" dirty="0"/>
        </a:p>
      </dgm:t>
    </dgm:pt>
    <dgm:pt modelId="{18C83C50-80F0-4E9F-9A1A-8FF5BCA31C8D}" type="parTrans" cxnId="{797D6F92-34A5-4375-A391-F66023569844}">
      <dgm:prSet/>
      <dgm:spPr/>
      <dgm:t>
        <a:bodyPr/>
        <a:lstStyle/>
        <a:p>
          <a:endParaRPr lang="en-US"/>
        </a:p>
      </dgm:t>
    </dgm:pt>
    <dgm:pt modelId="{AEAECBD7-FD2B-48FB-8A13-82E2293A03B8}" type="sibTrans" cxnId="{797D6F92-34A5-4375-A391-F66023569844}">
      <dgm:prSet/>
      <dgm:spPr/>
      <dgm:t>
        <a:bodyPr/>
        <a:lstStyle/>
        <a:p>
          <a:endParaRPr lang="en-US"/>
        </a:p>
      </dgm:t>
    </dgm:pt>
    <dgm:pt modelId="{1BEB75A2-C8DC-485C-84D1-E5206EC5CC15}">
      <dgm:prSet phldrT="[Text]"/>
      <dgm:spPr/>
      <dgm:t>
        <a:bodyPr/>
        <a:lstStyle/>
        <a:p>
          <a:r>
            <a:rPr lang="en-US" dirty="0" smtClean="0"/>
            <a:t>Task 3</a:t>
          </a:r>
          <a:endParaRPr lang="en-US" dirty="0"/>
        </a:p>
      </dgm:t>
    </dgm:pt>
    <dgm:pt modelId="{C9C1B0FE-79E3-4E38-89AC-A76DABD16910}" type="parTrans" cxnId="{7E5BDA25-340E-426A-B20A-86EA09752E04}">
      <dgm:prSet/>
      <dgm:spPr/>
      <dgm:t>
        <a:bodyPr/>
        <a:lstStyle/>
        <a:p>
          <a:endParaRPr lang="en-US"/>
        </a:p>
      </dgm:t>
    </dgm:pt>
    <dgm:pt modelId="{B810068C-CB5A-47A8-A1E2-6C5ADE2A62A9}" type="sibTrans" cxnId="{7E5BDA25-340E-426A-B20A-86EA09752E04}">
      <dgm:prSet/>
      <dgm:spPr/>
      <dgm:t>
        <a:bodyPr/>
        <a:lstStyle/>
        <a:p>
          <a:endParaRPr lang="en-US"/>
        </a:p>
      </dgm:t>
    </dgm:pt>
    <dgm:pt modelId="{BAC5DBBC-839B-4FC0-B3B3-52735E4569CA}">
      <dgm:prSet phldrT="[Text]"/>
      <dgm:spPr/>
      <dgm:t>
        <a:bodyPr/>
        <a:lstStyle/>
        <a:p>
          <a:r>
            <a:rPr lang="en-US" dirty="0" smtClean="0"/>
            <a:t>Task 2.2 </a:t>
          </a:r>
          <a:endParaRPr lang="en-US" dirty="0"/>
        </a:p>
      </dgm:t>
    </dgm:pt>
    <dgm:pt modelId="{422FFDB5-2542-4C4D-97FF-B86346B1DAA9}" type="parTrans" cxnId="{FF495DC9-5530-4AE5-A754-A53CB2163672}">
      <dgm:prSet/>
      <dgm:spPr/>
      <dgm:t>
        <a:bodyPr/>
        <a:lstStyle/>
        <a:p>
          <a:endParaRPr lang="en-US"/>
        </a:p>
      </dgm:t>
    </dgm:pt>
    <dgm:pt modelId="{6EA8190E-D847-4855-80FE-5E3C7F62946A}" type="sibTrans" cxnId="{FF495DC9-5530-4AE5-A754-A53CB2163672}">
      <dgm:prSet/>
      <dgm:spPr/>
      <dgm:t>
        <a:bodyPr/>
        <a:lstStyle/>
        <a:p>
          <a:endParaRPr lang="en-US"/>
        </a:p>
      </dgm:t>
    </dgm:pt>
    <dgm:pt modelId="{F50A3E95-0F21-4D3C-86E7-29EE3FB85B09}">
      <dgm:prSet phldrT="[Text]"/>
      <dgm:spPr/>
      <dgm:t>
        <a:bodyPr/>
        <a:lstStyle/>
        <a:p>
          <a:r>
            <a:rPr lang="en-US" dirty="0" smtClean="0"/>
            <a:t>Task 3.1 </a:t>
          </a:r>
          <a:endParaRPr lang="en-US" dirty="0"/>
        </a:p>
      </dgm:t>
    </dgm:pt>
    <dgm:pt modelId="{428F9E7A-A058-4BA2-B98B-0626E0CED9D2}" type="parTrans" cxnId="{A04A4516-B63D-4746-BF99-0895FE98111B}">
      <dgm:prSet/>
      <dgm:spPr/>
      <dgm:t>
        <a:bodyPr/>
        <a:lstStyle/>
        <a:p>
          <a:endParaRPr lang="en-US"/>
        </a:p>
      </dgm:t>
    </dgm:pt>
    <dgm:pt modelId="{1262DC78-6ADD-4A20-A003-DB1C69585CA1}" type="sibTrans" cxnId="{A04A4516-B63D-4746-BF99-0895FE98111B}">
      <dgm:prSet/>
      <dgm:spPr/>
      <dgm:t>
        <a:bodyPr/>
        <a:lstStyle/>
        <a:p>
          <a:endParaRPr lang="en-US"/>
        </a:p>
      </dgm:t>
    </dgm:pt>
    <dgm:pt modelId="{30EA29FD-0F29-4E2F-B515-18FBE76100C8}">
      <dgm:prSet phldrT="[Text]"/>
      <dgm:spPr/>
      <dgm:t>
        <a:bodyPr/>
        <a:lstStyle/>
        <a:p>
          <a:r>
            <a:rPr lang="en-US" dirty="0" smtClean="0"/>
            <a:t>Task 3.2 </a:t>
          </a:r>
          <a:endParaRPr lang="en-US" dirty="0"/>
        </a:p>
      </dgm:t>
    </dgm:pt>
    <dgm:pt modelId="{E26A4952-00A6-4788-AD4F-6F3BCEC5D7F0}" type="parTrans" cxnId="{7BE83E2B-B9B7-4BE6-85B4-9F06D836C76C}">
      <dgm:prSet/>
      <dgm:spPr/>
      <dgm:t>
        <a:bodyPr/>
        <a:lstStyle/>
        <a:p>
          <a:endParaRPr lang="en-US"/>
        </a:p>
      </dgm:t>
    </dgm:pt>
    <dgm:pt modelId="{6E7AD82A-9AEE-4A16-A3E8-22053E0310BB}" type="sibTrans" cxnId="{7BE83E2B-B9B7-4BE6-85B4-9F06D836C76C}">
      <dgm:prSet/>
      <dgm:spPr/>
      <dgm:t>
        <a:bodyPr/>
        <a:lstStyle/>
        <a:p>
          <a:endParaRPr lang="en-US"/>
        </a:p>
      </dgm:t>
    </dgm:pt>
    <dgm:pt modelId="{E7D929AB-EE73-449F-AF80-AAF5448BF69C}" type="pres">
      <dgm:prSet presAssocID="{2B3A71F8-F6EF-4A10-B3EA-1F07750742BB}" presName="mainComposite" presStyleCnt="0">
        <dgm:presLayoutVars>
          <dgm:chPref val="1"/>
          <dgm:dir/>
          <dgm:animOne val="branch"/>
          <dgm:animLvl val="lvl"/>
          <dgm:resizeHandles val="exact"/>
        </dgm:presLayoutVars>
      </dgm:prSet>
      <dgm:spPr/>
      <dgm:t>
        <a:bodyPr/>
        <a:lstStyle/>
        <a:p>
          <a:endParaRPr lang="en-US"/>
        </a:p>
      </dgm:t>
    </dgm:pt>
    <dgm:pt modelId="{5FDC0D1D-2EE8-4D4A-B655-D92A43D0DBC1}" type="pres">
      <dgm:prSet presAssocID="{2B3A71F8-F6EF-4A10-B3EA-1F07750742BB}" presName="hierFlow" presStyleCnt="0"/>
      <dgm:spPr/>
    </dgm:pt>
    <dgm:pt modelId="{6D4820B7-FB38-4600-8701-66F5AA4892F1}" type="pres">
      <dgm:prSet presAssocID="{2B3A71F8-F6EF-4A10-B3EA-1F07750742BB}" presName="hierChild1" presStyleCnt="0">
        <dgm:presLayoutVars>
          <dgm:chPref val="1"/>
          <dgm:animOne val="branch"/>
          <dgm:animLvl val="lvl"/>
        </dgm:presLayoutVars>
      </dgm:prSet>
      <dgm:spPr/>
    </dgm:pt>
    <dgm:pt modelId="{C3AB5813-775C-47A3-B861-61A9968500DC}" type="pres">
      <dgm:prSet presAssocID="{17C436E3-E5C4-4DFD-823D-8371EEBF2730}" presName="Name14" presStyleCnt="0"/>
      <dgm:spPr/>
    </dgm:pt>
    <dgm:pt modelId="{722B4F95-3F1B-4238-B1A5-76FB122DBE7E}" type="pres">
      <dgm:prSet presAssocID="{17C436E3-E5C4-4DFD-823D-8371EEBF2730}" presName="level1Shape" presStyleLbl="node0" presStyleIdx="0" presStyleCnt="1" custScaleX="139414" custScaleY="138244">
        <dgm:presLayoutVars>
          <dgm:chPref val="3"/>
        </dgm:presLayoutVars>
      </dgm:prSet>
      <dgm:spPr/>
      <dgm:t>
        <a:bodyPr/>
        <a:lstStyle/>
        <a:p>
          <a:endParaRPr lang="en-US"/>
        </a:p>
      </dgm:t>
    </dgm:pt>
    <dgm:pt modelId="{3100BC47-AE8A-422D-B4F4-488B998F7073}" type="pres">
      <dgm:prSet presAssocID="{17C436E3-E5C4-4DFD-823D-8371EEBF2730}" presName="hierChild2" presStyleCnt="0"/>
      <dgm:spPr/>
    </dgm:pt>
    <dgm:pt modelId="{C81A3457-6355-4AA1-9A07-814FE46FFDC0}" type="pres">
      <dgm:prSet presAssocID="{28CBD39F-4300-41CB-B7A5-F84BA290A8C7}" presName="Name19" presStyleLbl="parChTrans1D2" presStyleIdx="0" presStyleCnt="3"/>
      <dgm:spPr/>
      <dgm:t>
        <a:bodyPr/>
        <a:lstStyle/>
        <a:p>
          <a:endParaRPr lang="en-US"/>
        </a:p>
      </dgm:t>
    </dgm:pt>
    <dgm:pt modelId="{65D2A8B6-5622-48B6-98B7-E18788B9FBFF}" type="pres">
      <dgm:prSet presAssocID="{272224E9-8F64-4E8D-991C-69CCFCC87E97}" presName="Name21" presStyleCnt="0"/>
      <dgm:spPr/>
    </dgm:pt>
    <dgm:pt modelId="{C47C1E9B-2BBC-456A-A991-D42FD2459C57}" type="pres">
      <dgm:prSet presAssocID="{272224E9-8F64-4E8D-991C-69CCFCC87E97}" presName="level2Shape" presStyleLbl="node2" presStyleIdx="0" presStyleCnt="3" custScaleX="137240"/>
      <dgm:spPr/>
      <dgm:t>
        <a:bodyPr/>
        <a:lstStyle/>
        <a:p>
          <a:endParaRPr lang="en-US"/>
        </a:p>
      </dgm:t>
    </dgm:pt>
    <dgm:pt modelId="{39F80434-64B1-4251-89CA-A1FC8081F0F9}" type="pres">
      <dgm:prSet presAssocID="{272224E9-8F64-4E8D-991C-69CCFCC87E97}" presName="hierChild3" presStyleCnt="0"/>
      <dgm:spPr/>
    </dgm:pt>
    <dgm:pt modelId="{398920B9-A409-46E1-ABCD-E62089F1AD59}" type="pres">
      <dgm:prSet presAssocID="{76B220FF-8031-4559-96BB-C3BB6C0B4D93}" presName="Name19" presStyleLbl="parChTrans1D3" presStyleIdx="0" presStyleCnt="6"/>
      <dgm:spPr/>
      <dgm:t>
        <a:bodyPr/>
        <a:lstStyle/>
        <a:p>
          <a:endParaRPr lang="en-US"/>
        </a:p>
      </dgm:t>
    </dgm:pt>
    <dgm:pt modelId="{1B21DE91-F98D-4883-8ACD-C57EE227F774}" type="pres">
      <dgm:prSet presAssocID="{FBD22675-FAA9-4453-A806-06A53020973D}" presName="Name21" presStyleCnt="0"/>
      <dgm:spPr/>
    </dgm:pt>
    <dgm:pt modelId="{2CF0062E-B317-41CD-B75B-7C4DE563F22C}" type="pres">
      <dgm:prSet presAssocID="{FBD22675-FAA9-4453-A806-06A53020973D}" presName="level2Shape" presStyleLbl="node3" presStyleIdx="0" presStyleCnt="6"/>
      <dgm:spPr/>
      <dgm:t>
        <a:bodyPr/>
        <a:lstStyle/>
        <a:p>
          <a:endParaRPr lang="en-US"/>
        </a:p>
      </dgm:t>
    </dgm:pt>
    <dgm:pt modelId="{696BBBD0-04C9-43FF-827D-9442917F23F1}" type="pres">
      <dgm:prSet presAssocID="{FBD22675-FAA9-4453-A806-06A53020973D}" presName="hierChild3" presStyleCnt="0"/>
      <dgm:spPr/>
    </dgm:pt>
    <dgm:pt modelId="{E17936C1-F2C3-43F1-98E3-6FA5B3950AFC}" type="pres">
      <dgm:prSet presAssocID="{1D855896-0793-4539-A6E6-F9D482144F82}" presName="Name19" presStyleLbl="parChTrans1D3" presStyleIdx="1" presStyleCnt="6"/>
      <dgm:spPr/>
      <dgm:t>
        <a:bodyPr/>
        <a:lstStyle/>
        <a:p>
          <a:endParaRPr lang="en-US"/>
        </a:p>
      </dgm:t>
    </dgm:pt>
    <dgm:pt modelId="{7CBB5426-BBE1-4D23-8BB5-0BDB38ECA84A}" type="pres">
      <dgm:prSet presAssocID="{70DE0BC4-690A-42F0-9B6D-9F9FE7A6F7C3}" presName="Name21" presStyleCnt="0"/>
      <dgm:spPr/>
    </dgm:pt>
    <dgm:pt modelId="{132699BC-FF2D-4A8A-8C72-5AA57D01B97E}" type="pres">
      <dgm:prSet presAssocID="{70DE0BC4-690A-42F0-9B6D-9F9FE7A6F7C3}" presName="level2Shape" presStyleLbl="node3" presStyleIdx="1" presStyleCnt="6"/>
      <dgm:spPr/>
      <dgm:t>
        <a:bodyPr/>
        <a:lstStyle/>
        <a:p>
          <a:endParaRPr lang="en-US"/>
        </a:p>
      </dgm:t>
    </dgm:pt>
    <dgm:pt modelId="{F44C5A3B-DB57-4271-83B9-FBB70E4A5061}" type="pres">
      <dgm:prSet presAssocID="{70DE0BC4-690A-42F0-9B6D-9F9FE7A6F7C3}" presName="hierChild3" presStyleCnt="0"/>
      <dgm:spPr/>
    </dgm:pt>
    <dgm:pt modelId="{3EB8B145-2293-4C6A-A82D-B40C4AC89006}" type="pres">
      <dgm:prSet presAssocID="{2EDBC0C4-308E-49B7-B649-A1AA26DE7C14}" presName="Name19" presStyleLbl="parChTrans1D2" presStyleIdx="1" presStyleCnt="3"/>
      <dgm:spPr/>
      <dgm:t>
        <a:bodyPr/>
        <a:lstStyle/>
        <a:p>
          <a:endParaRPr lang="en-US"/>
        </a:p>
      </dgm:t>
    </dgm:pt>
    <dgm:pt modelId="{A6B3F236-B2F9-4997-8BF7-9CDD2B51ED4A}" type="pres">
      <dgm:prSet presAssocID="{81D2E72D-BFA4-4FDF-B8EA-BAF7CDF38430}" presName="Name21" presStyleCnt="0"/>
      <dgm:spPr/>
    </dgm:pt>
    <dgm:pt modelId="{65434A08-9A90-4A2B-9BE6-A5FDA6F0517A}" type="pres">
      <dgm:prSet presAssocID="{81D2E72D-BFA4-4FDF-B8EA-BAF7CDF38430}" presName="level2Shape" presStyleLbl="node2" presStyleIdx="1" presStyleCnt="3" custScaleX="137240"/>
      <dgm:spPr/>
      <dgm:t>
        <a:bodyPr/>
        <a:lstStyle/>
        <a:p>
          <a:endParaRPr lang="en-US"/>
        </a:p>
      </dgm:t>
    </dgm:pt>
    <dgm:pt modelId="{A831BEDD-AA20-44FF-B9D2-104FF4731802}" type="pres">
      <dgm:prSet presAssocID="{81D2E72D-BFA4-4FDF-B8EA-BAF7CDF38430}" presName="hierChild3" presStyleCnt="0"/>
      <dgm:spPr/>
    </dgm:pt>
    <dgm:pt modelId="{BBD3F734-8B79-4332-8BC6-EF7783E1A3E6}" type="pres">
      <dgm:prSet presAssocID="{18C83C50-80F0-4E9F-9A1A-8FF5BCA31C8D}" presName="Name19" presStyleLbl="parChTrans1D3" presStyleIdx="2" presStyleCnt="6"/>
      <dgm:spPr/>
      <dgm:t>
        <a:bodyPr/>
        <a:lstStyle/>
        <a:p>
          <a:endParaRPr lang="en-US"/>
        </a:p>
      </dgm:t>
    </dgm:pt>
    <dgm:pt modelId="{89DBB0A2-210C-4AF7-AA7D-69E4CF28A988}" type="pres">
      <dgm:prSet presAssocID="{1D074A09-D417-4C1B-A222-F0C55F1AECD8}" presName="Name21" presStyleCnt="0"/>
      <dgm:spPr/>
    </dgm:pt>
    <dgm:pt modelId="{D7CF9AAC-9578-447F-BAEA-EC9546FDB037}" type="pres">
      <dgm:prSet presAssocID="{1D074A09-D417-4C1B-A222-F0C55F1AECD8}" presName="level2Shape" presStyleLbl="node3" presStyleIdx="2" presStyleCnt="6"/>
      <dgm:spPr/>
      <dgm:t>
        <a:bodyPr/>
        <a:lstStyle/>
        <a:p>
          <a:endParaRPr lang="en-US"/>
        </a:p>
      </dgm:t>
    </dgm:pt>
    <dgm:pt modelId="{B07D4AFA-FE2E-4185-A569-20383C7A16F8}" type="pres">
      <dgm:prSet presAssocID="{1D074A09-D417-4C1B-A222-F0C55F1AECD8}" presName="hierChild3" presStyleCnt="0"/>
      <dgm:spPr/>
    </dgm:pt>
    <dgm:pt modelId="{24E89D63-1CB9-4B0F-BE2E-3E674D5FE2D3}" type="pres">
      <dgm:prSet presAssocID="{422FFDB5-2542-4C4D-97FF-B86346B1DAA9}" presName="Name19" presStyleLbl="parChTrans1D3" presStyleIdx="3" presStyleCnt="6"/>
      <dgm:spPr/>
      <dgm:t>
        <a:bodyPr/>
        <a:lstStyle/>
        <a:p>
          <a:endParaRPr lang="en-US"/>
        </a:p>
      </dgm:t>
    </dgm:pt>
    <dgm:pt modelId="{46B4C84F-7B8F-4682-8A62-A70FF38132AD}" type="pres">
      <dgm:prSet presAssocID="{BAC5DBBC-839B-4FC0-B3B3-52735E4569CA}" presName="Name21" presStyleCnt="0"/>
      <dgm:spPr/>
    </dgm:pt>
    <dgm:pt modelId="{F2FBEB94-89A1-4987-BE81-E48FF7FD446A}" type="pres">
      <dgm:prSet presAssocID="{BAC5DBBC-839B-4FC0-B3B3-52735E4569CA}" presName="level2Shape" presStyleLbl="node3" presStyleIdx="3" presStyleCnt="6"/>
      <dgm:spPr/>
      <dgm:t>
        <a:bodyPr/>
        <a:lstStyle/>
        <a:p>
          <a:endParaRPr lang="en-US"/>
        </a:p>
      </dgm:t>
    </dgm:pt>
    <dgm:pt modelId="{6692F0C9-916C-4106-B11A-3F93936065AB}" type="pres">
      <dgm:prSet presAssocID="{BAC5DBBC-839B-4FC0-B3B3-52735E4569CA}" presName="hierChild3" presStyleCnt="0"/>
      <dgm:spPr/>
    </dgm:pt>
    <dgm:pt modelId="{BDF1994B-F0E9-45CE-B325-8CD743B4A214}" type="pres">
      <dgm:prSet presAssocID="{C9C1B0FE-79E3-4E38-89AC-A76DABD16910}" presName="Name19" presStyleLbl="parChTrans1D2" presStyleIdx="2" presStyleCnt="3"/>
      <dgm:spPr/>
      <dgm:t>
        <a:bodyPr/>
        <a:lstStyle/>
        <a:p>
          <a:endParaRPr lang="en-US"/>
        </a:p>
      </dgm:t>
    </dgm:pt>
    <dgm:pt modelId="{4A8D4044-10EF-465F-A035-CE5F3F21A89C}" type="pres">
      <dgm:prSet presAssocID="{1BEB75A2-C8DC-485C-84D1-E5206EC5CC15}" presName="Name21" presStyleCnt="0"/>
      <dgm:spPr/>
    </dgm:pt>
    <dgm:pt modelId="{6382753C-B23A-44A7-8C64-A50CAF5A6BE7}" type="pres">
      <dgm:prSet presAssocID="{1BEB75A2-C8DC-485C-84D1-E5206EC5CC15}" presName="level2Shape" presStyleLbl="node2" presStyleIdx="2" presStyleCnt="3" custScaleX="137240"/>
      <dgm:spPr/>
      <dgm:t>
        <a:bodyPr/>
        <a:lstStyle/>
        <a:p>
          <a:endParaRPr lang="en-US"/>
        </a:p>
      </dgm:t>
    </dgm:pt>
    <dgm:pt modelId="{F2E265DF-1B0C-4BD0-8F47-561679036539}" type="pres">
      <dgm:prSet presAssocID="{1BEB75A2-C8DC-485C-84D1-E5206EC5CC15}" presName="hierChild3" presStyleCnt="0"/>
      <dgm:spPr/>
    </dgm:pt>
    <dgm:pt modelId="{04B7EE05-CFB8-43B3-80E0-7F8AEDC96BFD}" type="pres">
      <dgm:prSet presAssocID="{428F9E7A-A058-4BA2-B98B-0626E0CED9D2}" presName="Name19" presStyleLbl="parChTrans1D3" presStyleIdx="4" presStyleCnt="6"/>
      <dgm:spPr/>
      <dgm:t>
        <a:bodyPr/>
        <a:lstStyle/>
        <a:p>
          <a:endParaRPr lang="en-US"/>
        </a:p>
      </dgm:t>
    </dgm:pt>
    <dgm:pt modelId="{126F94DB-C4D4-4C6F-92CF-A8FDABE54A87}" type="pres">
      <dgm:prSet presAssocID="{F50A3E95-0F21-4D3C-86E7-29EE3FB85B09}" presName="Name21" presStyleCnt="0"/>
      <dgm:spPr/>
    </dgm:pt>
    <dgm:pt modelId="{7AB3F684-3946-4E92-892A-4AB4EA11A9C5}" type="pres">
      <dgm:prSet presAssocID="{F50A3E95-0F21-4D3C-86E7-29EE3FB85B09}" presName="level2Shape" presStyleLbl="node3" presStyleIdx="4" presStyleCnt="6"/>
      <dgm:spPr/>
      <dgm:t>
        <a:bodyPr/>
        <a:lstStyle/>
        <a:p>
          <a:endParaRPr lang="en-US"/>
        </a:p>
      </dgm:t>
    </dgm:pt>
    <dgm:pt modelId="{8BE3E7A0-48CD-41FF-BC36-76A780739A16}" type="pres">
      <dgm:prSet presAssocID="{F50A3E95-0F21-4D3C-86E7-29EE3FB85B09}" presName="hierChild3" presStyleCnt="0"/>
      <dgm:spPr/>
    </dgm:pt>
    <dgm:pt modelId="{640D719C-CA31-49E6-A104-3A1D35F7C9E8}" type="pres">
      <dgm:prSet presAssocID="{E26A4952-00A6-4788-AD4F-6F3BCEC5D7F0}" presName="Name19" presStyleLbl="parChTrans1D3" presStyleIdx="5" presStyleCnt="6"/>
      <dgm:spPr/>
      <dgm:t>
        <a:bodyPr/>
        <a:lstStyle/>
        <a:p>
          <a:endParaRPr lang="en-US"/>
        </a:p>
      </dgm:t>
    </dgm:pt>
    <dgm:pt modelId="{3EF4B695-FAE8-49AF-9390-84E12495132B}" type="pres">
      <dgm:prSet presAssocID="{30EA29FD-0F29-4E2F-B515-18FBE76100C8}" presName="Name21" presStyleCnt="0"/>
      <dgm:spPr/>
    </dgm:pt>
    <dgm:pt modelId="{092BB7AF-C9D5-476D-BBA0-9BB26CB63620}" type="pres">
      <dgm:prSet presAssocID="{30EA29FD-0F29-4E2F-B515-18FBE76100C8}" presName="level2Shape" presStyleLbl="node3" presStyleIdx="5" presStyleCnt="6"/>
      <dgm:spPr/>
      <dgm:t>
        <a:bodyPr/>
        <a:lstStyle/>
        <a:p>
          <a:endParaRPr lang="en-US"/>
        </a:p>
      </dgm:t>
    </dgm:pt>
    <dgm:pt modelId="{82DCD921-3429-4F6B-AD01-401314C14EEF}" type="pres">
      <dgm:prSet presAssocID="{30EA29FD-0F29-4E2F-B515-18FBE76100C8}" presName="hierChild3" presStyleCnt="0"/>
      <dgm:spPr/>
    </dgm:pt>
    <dgm:pt modelId="{22AFD10C-7771-4AA2-89B2-A31399F53683}" type="pres">
      <dgm:prSet presAssocID="{2B3A71F8-F6EF-4A10-B3EA-1F07750742BB}" presName="bgShapesFlow" presStyleCnt="0"/>
      <dgm:spPr/>
    </dgm:pt>
  </dgm:ptLst>
  <dgm:cxnLst>
    <dgm:cxn modelId="{B72E7675-530B-4828-B1BC-30C408114935}" srcId="{272224E9-8F64-4E8D-991C-69CCFCC87E97}" destId="{FBD22675-FAA9-4453-A806-06A53020973D}" srcOrd="0" destOrd="0" parTransId="{76B220FF-8031-4559-96BB-C3BB6C0B4D93}" sibTransId="{998307ED-15E3-4A8C-985F-E3062262440D}"/>
    <dgm:cxn modelId="{A04A4516-B63D-4746-BF99-0895FE98111B}" srcId="{1BEB75A2-C8DC-485C-84D1-E5206EC5CC15}" destId="{F50A3E95-0F21-4D3C-86E7-29EE3FB85B09}" srcOrd="0" destOrd="0" parTransId="{428F9E7A-A058-4BA2-B98B-0626E0CED9D2}" sibTransId="{1262DC78-6ADD-4A20-A003-DB1C69585CA1}"/>
    <dgm:cxn modelId="{7BE83E2B-B9B7-4BE6-85B4-9F06D836C76C}" srcId="{1BEB75A2-C8DC-485C-84D1-E5206EC5CC15}" destId="{30EA29FD-0F29-4E2F-B515-18FBE76100C8}" srcOrd="1" destOrd="0" parTransId="{E26A4952-00A6-4788-AD4F-6F3BCEC5D7F0}" sibTransId="{6E7AD82A-9AEE-4A16-A3E8-22053E0310BB}"/>
    <dgm:cxn modelId="{3C893501-6593-4337-852B-2B054B86EC56}" type="presOf" srcId="{272224E9-8F64-4E8D-991C-69CCFCC87E97}" destId="{C47C1E9B-2BBC-456A-A991-D42FD2459C57}" srcOrd="0" destOrd="0" presId="urn:microsoft.com/office/officeart/2005/8/layout/hierarchy6"/>
    <dgm:cxn modelId="{7C23FE2D-3C63-4A45-8971-59EB696B3A43}" type="presOf" srcId="{2EDBC0C4-308E-49B7-B649-A1AA26DE7C14}" destId="{3EB8B145-2293-4C6A-A82D-B40C4AC89006}" srcOrd="0" destOrd="0" presId="urn:microsoft.com/office/officeart/2005/8/layout/hierarchy6"/>
    <dgm:cxn modelId="{797D6F92-34A5-4375-A391-F66023569844}" srcId="{81D2E72D-BFA4-4FDF-B8EA-BAF7CDF38430}" destId="{1D074A09-D417-4C1B-A222-F0C55F1AECD8}" srcOrd="0" destOrd="0" parTransId="{18C83C50-80F0-4E9F-9A1A-8FF5BCA31C8D}" sibTransId="{AEAECBD7-FD2B-48FB-8A13-82E2293A03B8}"/>
    <dgm:cxn modelId="{937E9879-0345-4103-B3F7-14243F8B4909}" type="presOf" srcId="{1D074A09-D417-4C1B-A222-F0C55F1AECD8}" destId="{D7CF9AAC-9578-447F-BAEA-EC9546FDB037}" srcOrd="0" destOrd="0" presId="urn:microsoft.com/office/officeart/2005/8/layout/hierarchy6"/>
    <dgm:cxn modelId="{D1E86224-6E29-447A-B62F-CD193897A09F}" type="presOf" srcId="{28CBD39F-4300-41CB-B7A5-F84BA290A8C7}" destId="{C81A3457-6355-4AA1-9A07-814FE46FFDC0}" srcOrd="0" destOrd="0" presId="urn:microsoft.com/office/officeart/2005/8/layout/hierarchy6"/>
    <dgm:cxn modelId="{4B97BCA5-6D55-4551-925F-027703FF8DA2}" type="presOf" srcId="{1D855896-0793-4539-A6E6-F9D482144F82}" destId="{E17936C1-F2C3-43F1-98E3-6FA5B3950AFC}" srcOrd="0" destOrd="0" presId="urn:microsoft.com/office/officeart/2005/8/layout/hierarchy6"/>
    <dgm:cxn modelId="{F5970B7A-EFF2-4916-BBFF-B860AFA7E42B}" type="presOf" srcId="{1BEB75A2-C8DC-485C-84D1-E5206EC5CC15}" destId="{6382753C-B23A-44A7-8C64-A50CAF5A6BE7}" srcOrd="0" destOrd="0" presId="urn:microsoft.com/office/officeart/2005/8/layout/hierarchy6"/>
    <dgm:cxn modelId="{D9D671D8-4E02-43AA-A489-0E69D18270B3}" type="presOf" srcId="{2B3A71F8-F6EF-4A10-B3EA-1F07750742BB}" destId="{E7D929AB-EE73-449F-AF80-AAF5448BF69C}" srcOrd="0" destOrd="0" presId="urn:microsoft.com/office/officeart/2005/8/layout/hierarchy6"/>
    <dgm:cxn modelId="{040B4CC1-D328-4C05-8E0F-C2CEF81B9C40}" type="presOf" srcId="{30EA29FD-0F29-4E2F-B515-18FBE76100C8}" destId="{092BB7AF-C9D5-476D-BBA0-9BB26CB63620}" srcOrd="0" destOrd="0" presId="urn:microsoft.com/office/officeart/2005/8/layout/hierarchy6"/>
    <dgm:cxn modelId="{8F1545A4-5B67-429F-90BA-54527D6BBC2C}" type="presOf" srcId="{F50A3E95-0F21-4D3C-86E7-29EE3FB85B09}" destId="{7AB3F684-3946-4E92-892A-4AB4EA11A9C5}" srcOrd="0" destOrd="0" presId="urn:microsoft.com/office/officeart/2005/8/layout/hierarchy6"/>
    <dgm:cxn modelId="{59811866-C168-4B28-BB06-5B20B93163DD}" type="presOf" srcId="{70DE0BC4-690A-42F0-9B6D-9F9FE7A6F7C3}" destId="{132699BC-FF2D-4A8A-8C72-5AA57D01B97E}" srcOrd="0" destOrd="0" presId="urn:microsoft.com/office/officeart/2005/8/layout/hierarchy6"/>
    <dgm:cxn modelId="{956A64B0-2DBF-4340-874A-0D9AB55D8C20}" type="presOf" srcId="{422FFDB5-2542-4C4D-97FF-B86346B1DAA9}" destId="{24E89D63-1CB9-4B0F-BE2E-3E674D5FE2D3}" srcOrd="0" destOrd="0" presId="urn:microsoft.com/office/officeart/2005/8/layout/hierarchy6"/>
    <dgm:cxn modelId="{72CDE1C9-8CCD-4FE0-98F4-929653EB8CF2}" type="presOf" srcId="{FBD22675-FAA9-4453-A806-06A53020973D}" destId="{2CF0062E-B317-41CD-B75B-7C4DE563F22C}" srcOrd="0" destOrd="0" presId="urn:microsoft.com/office/officeart/2005/8/layout/hierarchy6"/>
    <dgm:cxn modelId="{77B2E8EC-1B7C-480E-A427-DA43910688B6}" type="presOf" srcId="{17C436E3-E5C4-4DFD-823D-8371EEBF2730}" destId="{722B4F95-3F1B-4238-B1A5-76FB122DBE7E}" srcOrd="0" destOrd="0" presId="urn:microsoft.com/office/officeart/2005/8/layout/hierarchy6"/>
    <dgm:cxn modelId="{D59A5E95-F3D6-4988-B92A-1995B80C6460}" srcId="{272224E9-8F64-4E8D-991C-69CCFCC87E97}" destId="{70DE0BC4-690A-42F0-9B6D-9F9FE7A6F7C3}" srcOrd="1" destOrd="0" parTransId="{1D855896-0793-4539-A6E6-F9D482144F82}" sibTransId="{E73CB9DA-A607-45C0-837A-045922F7CC83}"/>
    <dgm:cxn modelId="{FF495DC9-5530-4AE5-A754-A53CB2163672}" srcId="{81D2E72D-BFA4-4FDF-B8EA-BAF7CDF38430}" destId="{BAC5DBBC-839B-4FC0-B3B3-52735E4569CA}" srcOrd="1" destOrd="0" parTransId="{422FFDB5-2542-4C4D-97FF-B86346B1DAA9}" sibTransId="{6EA8190E-D847-4855-80FE-5E3C7F62946A}"/>
    <dgm:cxn modelId="{46D44E8D-CF1B-4A12-928D-C285A658AA59}" type="presOf" srcId="{81D2E72D-BFA4-4FDF-B8EA-BAF7CDF38430}" destId="{65434A08-9A90-4A2B-9BE6-A5FDA6F0517A}" srcOrd="0" destOrd="0" presId="urn:microsoft.com/office/officeart/2005/8/layout/hierarchy6"/>
    <dgm:cxn modelId="{BD3E81F3-C2D4-4D23-9266-D29B4C48A77E}" type="presOf" srcId="{76B220FF-8031-4559-96BB-C3BB6C0B4D93}" destId="{398920B9-A409-46E1-ABCD-E62089F1AD59}" srcOrd="0" destOrd="0" presId="urn:microsoft.com/office/officeart/2005/8/layout/hierarchy6"/>
    <dgm:cxn modelId="{6A1EAB36-C565-4A05-BFBB-3EEA6E09EA77}" type="presOf" srcId="{18C83C50-80F0-4E9F-9A1A-8FF5BCA31C8D}" destId="{BBD3F734-8B79-4332-8BC6-EF7783E1A3E6}" srcOrd="0" destOrd="0" presId="urn:microsoft.com/office/officeart/2005/8/layout/hierarchy6"/>
    <dgm:cxn modelId="{830F6999-7BB6-43B0-AC07-07A02CB49DCA}" srcId="{17C436E3-E5C4-4DFD-823D-8371EEBF2730}" destId="{272224E9-8F64-4E8D-991C-69CCFCC87E97}" srcOrd="0" destOrd="0" parTransId="{28CBD39F-4300-41CB-B7A5-F84BA290A8C7}" sibTransId="{00248ED7-42EB-4EDC-9D8A-7BCA0439B670}"/>
    <dgm:cxn modelId="{A5E213B4-712C-4E25-86FD-2241C6EED77C}" srcId="{2B3A71F8-F6EF-4A10-B3EA-1F07750742BB}" destId="{17C436E3-E5C4-4DFD-823D-8371EEBF2730}" srcOrd="0" destOrd="0" parTransId="{01D185D6-A090-45C3-8E3E-06031324965A}" sibTransId="{79503E83-5B3D-42DF-AF24-A09DB810799C}"/>
    <dgm:cxn modelId="{13C322CC-10B2-4DCB-BC45-087F2A9A8422}" type="presOf" srcId="{BAC5DBBC-839B-4FC0-B3B3-52735E4569CA}" destId="{F2FBEB94-89A1-4987-BE81-E48FF7FD446A}" srcOrd="0" destOrd="0" presId="urn:microsoft.com/office/officeart/2005/8/layout/hierarchy6"/>
    <dgm:cxn modelId="{2A373A75-8276-477B-BD7A-49B739D856E2}" type="presOf" srcId="{E26A4952-00A6-4788-AD4F-6F3BCEC5D7F0}" destId="{640D719C-CA31-49E6-A104-3A1D35F7C9E8}" srcOrd="0" destOrd="0" presId="urn:microsoft.com/office/officeart/2005/8/layout/hierarchy6"/>
    <dgm:cxn modelId="{7D57BC9B-40CF-45E7-B57F-3D665487D7BA}" type="presOf" srcId="{428F9E7A-A058-4BA2-B98B-0626E0CED9D2}" destId="{04B7EE05-CFB8-43B3-80E0-7F8AEDC96BFD}" srcOrd="0" destOrd="0" presId="urn:microsoft.com/office/officeart/2005/8/layout/hierarchy6"/>
    <dgm:cxn modelId="{718A002B-5AEA-47DA-8A78-26697E319B2A}" type="presOf" srcId="{C9C1B0FE-79E3-4E38-89AC-A76DABD16910}" destId="{BDF1994B-F0E9-45CE-B325-8CD743B4A214}" srcOrd="0" destOrd="0" presId="urn:microsoft.com/office/officeart/2005/8/layout/hierarchy6"/>
    <dgm:cxn modelId="{51C7B9F8-08C7-42DC-97C2-64D0BE28F633}" srcId="{17C436E3-E5C4-4DFD-823D-8371EEBF2730}" destId="{81D2E72D-BFA4-4FDF-B8EA-BAF7CDF38430}" srcOrd="1" destOrd="0" parTransId="{2EDBC0C4-308E-49B7-B649-A1AA26DE7C14}" sibTransId="{899B9A96-9DCC-4DE3-942C-37D6733E911A}"/>
    <dgm:cxn modelId="{7E5BDA25-340E-426A-B20A-86EA09752E04}" srcId="{17C436E3-E5C4-4DFD-823D-8371EEBF2730}" destId="{1BEB75A2-C8DC-485C-84D1-E5206EC5CC15}" srcOrd="2" destOrd="0" parTransId="{C9C1B0FE-79E3-4E38-89AC-A76DABD16910}" sibTransId="{B810068C-CB5A-47A8-A1E2-6C5ADE2A62A9}"/>
    <dgm:cxn modelId="{17FE14DA-6679-4EF1-8359-57D97C02DC49}" type="presParOf" srcId="{E7D929AB-EE73-449F-AF80-AAF5448BF69C}" destId="{5FDC0D1D-2EE8-4D4A-B655-D92A43D0DBC1}" srcOrd="0" destOrd="0" presId="urn:microsoft.com/office/officeart/2005/8/layout/hierarchy6"/>
    <dgm:cxn modelId="{08A32251-EB38-4C8D-AE95-1DCB2CF04473}" type="presParOf" srcId="{5FDC0D1D-2EE8-4D4A-B655-D92A43D0DBC1}" destId="{6D4820B7-FB38-4600-8701-66F5AA4892F1}" srcOrd="0" destOrd="0" presId="urn:microsoft.com/office/officeart/2005/8/layout/hierarchy6"/>
    <dgm:cxn modelId="{7CC34397-C081-461E-9BFD-22FBE6C57D81}" type="presParOf" srcId="{6D4820B7-FB38-4600-8701-66F5AA4892F1}" destId="{C3AB5813-775C-47A3-B861-61A9968500DC}" srcOrd="0" destOrd="0" presId="urn:microsoft.com/office/officeart/2005/8/layout/hierarchy6"/>
    <dgm:cxn modelId="{26E103CF-C352-45E2-9846-745CCA1E091E}" type="presParOf" srcId="{C3AB5813-775C-47A3-B861-61A9968500DC}" destId="{722B4F95-3F1B-4238-B1A5-76FB122DBE7E}" srcOrd="0" destOrd="0" presId="urn:microsoft.com/office/officeart/2005/8/layout/hierarchy6"/>
    <dgm:cxn modelId="{A38870FE-819B-48C5-8FF7-DCA33CA8EE56}" type="presParOf" srcId="{C3AB5813-775C-47A3-B861-61A9968500DC}" destId="{3100BC47-AE8A-422D-B4F4-488B998F7073}" srcOrd="1" destOrd="0" presId="urn:microsoft.com/office/officeart/2005/8/layout/hierarchy6"/>
    <dgm:cxn modelId="{5485A541-1D2A-4325-BDB2-9DECC8ED75F3}" type="presParOf" srcId="{3100BC47-AE8A-422D-B4F4-488B998F7073}" destId="{C81A3457-6355-4AA1-9A07-814FE46FFDC0}" srcOrd="0" destOrd="0" presId="urn:microsoft.com/office/officeart/2005/8/layout/hierarchy6"/>
    <dgm:cxn modelId="{8694B15D-0BAF-4E1D-BD99-670586317E84}" type="presParOf" srcId="{3100BC47-AE8A-422D-B4F4-488B998F7073}" destId="{65D2A8B6-5622-48B6-98B7-E18788B9FBFF}" srcOrd="1" destOrd="0" presId="urn:microsoft.com/office/officeart/2005/8/layout/hierarchy6"/>
    <dgm:cxn modelId="{22F88E4C-A78B-49E5-84B7-95772886930E}" type="presParOf" srcId="{65D2A8B6-5622-48B6-98B7-E18788B9FBFF}" destId="{C47C1E9B-2BBC-456A-A991-D42FD2459C57}" srcOrd="0" destOrd="0" presId="urn:microsoft.com/office/officeart/2005/8/layout/hierarchy6"/>
    <dgm:cxn modelId="{B2D718FB-5921-4569-94EB-4C74634ABC74}" type="presParOf" srcId="{65D2A8B6-5622-48B6-98B7-E18788B9FBFF}" destId="{39F80434-64B1-4251-89CA-A1FC8081F0F9}" srcOrd="1" destOrd="0" presId="urn:microsoft.com/office/officeart/2005/8/layout/hierarchy6"/>
    <dgm:cxn modelId="{6FF6DDA8-06B4-4B0B-8B21-6DB4F0EF076B}" type="presParOf" srcId="{39F80434-64B1-4251-89CA-A1FC8081F0F9}" destId="{398920B9-A409-46E1-ABCD-E62089F1AD59}" srcOrd="0" destOrd="0" presId="urn:microsoft.com/office/officeart/2005/8/layout/hierarchy6"/>
    <dgm:cxn modelId="{90D61256-15C7-46BE-915E-D9BC4009C26B}" type="presParOf" srcId="{39F80434-64B1-4251-89CA-A1FC8081F0F9}" destId="{1B21DE91-F98D-4883-8ACD-C57EE227F774}" srcOrd="1" destOrd="0" presId="urn:microsoft.com/office/officeart/2005/8/layout/hierarchy6"/>
    <dgm:cxn modelId="{64CDF3C4-F878-46EE-B7A3-220C80B99561}" type="presParOf" srcId="{1B21DE91-F98D-4883-8ACD-C57EE227F774}" destId="{2CF0062E-B317-41CD-B75B-7C4DE563F22C}" srcOrd="0" destOrd="0" presId="urn:microsoft.com/office/officeart/2005/8/layout/hierarchy6"/>
    <dgm:cxn modelId="{46325C97-56DA-483D-8282-5164ABA516F9}" type="presParOf" srcId="{1B21DE91-F98D-4883-8ACD-C57EE227F774}" destId="{696BBBD0-04C9-43FF-827D-9442917F23F1}" srcOrd="1" destOrd="0" presId="urn:microsoft.com/office/officeart/2005/8/layout/hierarchy6"/>
    <dgm:cxn modelId="{BF2179A7-F35E-40FC-9E62-DEA0EB4F347A}" type="presParOf" srcId="{39F80434-64B1-4251-89CA-A1FC8081F0F9}" destId="{E17936C1-F2C3-43F1-98E3-6FA5B3950AFC}" srcOrd="2" destOrd="0" presId="urn:microsoft.com/office/officeart/2005/8/layout/hierarchy6"/>
    <dgm:cxn modelId="{FF0442E3-12F5-4956-AEF9-724368581411}" type="presParOf" srcId="{39F80434-64B1-4251-89CA-A1FC8081F0F9}" destId="{7CBB5426-BBE1-4D23-8BB5-0BDB38ECA84A}" srcOrd="3" destOrd="0" presId="urn:microsoft.com/office/officeart/2005/8/layout/hierarchy6"/>
    <dgm:cxn modelId="{6245C8BF-E6A1-4281-9F89-56DE3A3239EA}" type="presParOf" srcId="{7CBB5426-BBE1-4D23-8BB5-0BDB38ECA84A}" destId="{132699BC-FF2D-4A8A-8C72-5AA57D01B97E}" srcOrd="0" destOrd="0" presId="urn:microsoft.com/office/officeart/2005/8/layout/hierarchy6"/>
    <dgm:cxn modelId="{ED7A25D4-E2A0-4C94-AFB1-37491F140FEA}" type="presParOf" srcId="{7CBB5426-BBE1-4D23-8BB5-0BDB38ECA84A}" destId="{F44C5A3B-DB57-4271-83B9-FBB70E4A5061}" srcOrd="1" destOrd="0" presId="urn:microsoft.com/office/officeart/2005/8/layout/hierarchy6"/>
    <dgm:cxn modelId="{646D93CB-1591-405F-AB6C-9E6133CD8444}" type="presParOf" srcId="{3100BC47-AE8A-422D-B4F4-488B998F7073}" destId="{3EB8B145-2293-4C6A-A82D-B40C4AC89006}" srcOrd="2" destOrd="0" presId="urn:microsoft.com/office/officeart/2005/8/layout/hierarchy6"/>
    <dgm:cxn modelId="{3CD35C5A-7985-42BC-BD28-7661C76957B2}" type="presParOf" srcId="{3100BC47-AE8A-422D-B4F4-488B998F7073}" destId="{A6B3F236-B2F9-4997-8BF7-9CDD2B51ED4A}" srcOrd="3" destOrd="0" presId="urn:microsoft.com/office/officeart/2005/8/layout/hierarchy6"/>
    <dgm:cxn modelId="{E3FA8013-546B-41F6-A646-79415E9988A6}" type="presParOf" srcId="{A6B3F236-B2F9-4997-8BF7-9CDD2B51ED4A}" destId="{65434A08-9A90-4A2B-9BE6-A5FDA6F0517A}" srcOrd="0" destOrd="0" presId="urn:microsoft.com/office/officeart/2005/8/layout/hierarchy6"/>
    <dgm:cxn modelId="{51B2FD88-9171-483D-A850-2B8A935028F7}" type="presParOf" srcId="{A6B3F236-B2F9-4997-8BF7-9CDD2B51ED4A}" destId="{A831BEDD-AA20-44FF-B9D2-104FF4731802}" srcOrd="1" destOrd="0" presId="urn:microsoft.com/office/officeart/2005/8/layout/hierarchy6"/>
    <dgm:cxn modelId="{D1691A49-37EB-4EFD-893A-96F69DABFC08}" type="presParOf" srcId="{A831BEDD-AA20-44FF-B9D2-104FF4731802}" destId="{BBD3F734-8B79-4332-8BC6-EF7783E1A3E6}" srcOrd="0" destOrd="0" presId="urn:microsoft.com/office/officeart/2005/8/layout/hierarchy6"/>
    <dgm:cxn modelId="{F8DABDFE-12E6-4FAD-8423-E956495618B6}" type="presParOf" srcId="{A831BEDD-AA20-44FF-B9D2-104FF4731802}" destId="{89DBB0A2-210C-4AF7-AA7D-69E4CF28A988}" srcOrd="1" destOrd="0" presId="urn:microsoft.com/office/officeart/2005/8/layout/hierarchy6"/>
    <dgm:cxn modelId="{96267C8C-3820-425A-968E-5CF649F61C4D}" type="presParOf" srcId="{89DBB0A2-210C-4AF7-AA7D-69E4CF28A988}" destId="{D7CF9AAC-9578-447F-BAEA-EC9546FDB037}" srcOrd="0" destOrd="0" presId="urn:microsoft.com/office/officeart/2005/8/layout/hierarchy6"/>
    <dgm:cxn modelId="{C824E47B-82D2-4B1A-9347-EB790AACC8AB}" type="presParOf" srcId="{89DBB0A2-210C-4AF7-AA7D-69E4CF28A988}" destId="{B07D4AFA-FE2E-4185-A569-20383C7A16F8}" srcOrd="1" destOrd="0" presId="urn:microsoft.com/office/officeart/2005/8/layout/hierarchy6"/>
    <dgm:cxn modelId="{24260BE0-608A-4413-A281-25F958099543}" type="presParOf" srcId="{A831BEDD-AA20-44FF-B9D2-104FF4731802}" destId="{24E89D63-1CB9-4B0F-BE2E-3E674D5FE2D3}" srcOrd="2" destOrd="0" presId="urn:microsoft.com/office/officeart/2005/8/layout/hierarchy6"/>
    <dgm:cxn modelId="{A2739513-6C9A-4BAE-806B-F8709C4527D2}" type="presParOf" srcId="{A831BEDD-AA20-44FF-B9D2-104FF4731802}" destId="{46B4C84F-7B8F-4682-8A62-A70FF38132AD}" srcOrd="3" destOrd="0" presId="urn:microsoft.com/office/officeart/2005/8/layout/hierarchy6"/>
    <dgm:cxn modelId="{34DCF21F-B05C-4AE2-9BAF-CE09CE8A1868}" type="presParOf" srcId="{46B4C84F-7B8F-4682-8A62-A70FF38132AD}" destId="{F2FBEB94-89A1-4987-BE81-E48FF7FD446A}" srcOrd="0" destOrd="0" presId="urn:microsoft.com/office/officeart/2005/8/layout/hierarchy6"/>
    <dgm:cxn modelId="{0AD5F49E-4AF5-447F-A4C8-B68E33B75D00}" type="presParOf" srcId="{46B4C84F-7B8F-4682-8A62-A70FF38132AD}" destId="{6692F0C9-916C-4106-B11A-3F93936065AB}" srcOrd="1" destOrd="0" presId="urn:microsoft.com/office/officeart/2005/8/layout/hierarchy6"/>
    <dgm:cxn modelId="{ED2F5108-0C50-4902-A01C-BC0002E84173}" type="presParOf" srcId="{3100BC47-AE8A-422D-B4F4-488B998F7073}" destId="{BDF1994B-F0E9-45CE-B325-8CD743B4A214}" srcOrd="4" destOrd="0" presId="urn:microsoft.com/office/officeart/2005/8/layout/hierarchy6"/>
    <dgm:cxn modelId="{4164D992-5E56-4BED-928D-24FC7F2FD8C4}" type="presParOf" srcId="{3100BC47-AE8A-422D-B4F4-488B998F7073}" destId="{4A8D4044-10EF-465F-A035-CE5F3F21A89C}" srcOrd="5" destOrd="0" presId="urn:microsoft.com/office/officeart/2005/8/layout/hierarchy6"/>
    <dgm:cxn modelId="{56D29577-5A60-45FC-8011-A08370B28F8B}" type="presParOf" srcId="{4A8D4044-10EF-465F-A035-CE5F3F21A89C}" destId="{6382753C-B23A-44A7-8C64-A50CAF5A6BE7}" srcOrd="0" destOrd="0" presId="urn:microsoft.com/office/officeart/2005/8/layout/hierarchy6"/>
    <dgm:cxn modelId="{FF89DD9A-6FB9-426F-80BF-1F06E69CDC33}" type="presParOf" srcId="{4A8D4044-10EF-465F-A035-CE5F3F21A89C}" destId="{F2E265DF-1B0C-4BD0-8F47-561679036539}" srcOrd="1" destOrd="0" presId="urn:microsoft.com/office/officeart/2005/8/layout/hierarchy6"/>
    <dgm:cxn modelId="{2E9DCFC9-6310-47CD-A3BC-A24AD423CD18}" type="presParOf" srcId="{F2E265DF-1B0C-4BD0-8F47-561679036539}" destId="{04B7EE05-CFB8-43B3-80E0-7F8AEDC96BFD}" srcOrd="0" destOrd="0" presId="urn:microsoft.com/office/officeart/2005/8/layout/hierarchy6"/>
    <dgm:cxn modelId="{59938DB2-E4C6-49D5-AD74-49A7C14B8188}" type="presParOf" srcId="{F2E265DF-1B0C-4BD0-8F47-561679036539}" destId="{126F94DB-C4D4-4C6F-92CF-A8FDABE54A87}" srcOrd="1" destOrd="0" presId="urn:microsoft.com/office/officeart/2005/8/layout/hierarchy6"/>
    <dgm:cxn modelId="{BECB510B-3C21-45EC-B8CC-B394A5D2DD97}" type="presParOf" srcId="{126F94DB-C4D4-4C6F-92CF-A8FDABE54A87}" destId="{7AB3F684-3946-4E92-892A-4AB4EA11A9C5}" srcOrd="0" destOrd="0" presId="urn:microsoft.com/office/officeart/2005/8/layout/hierarchy6"/>
    <dgm:cxn modelId="{4646BD5C-BF71-4236-8771-CA51E8A4A8D6}" type="presParOf" srcId="{126F94DB-C4D4-4C6F-92CF-A8FDABE54A87}" destId="{8BE3E7A0-48CD-41FF-BC36-76A780739A16}" srcOrd="1" destOrd="0" presId="urn:microsoft.com/office/officeart/2005/8/layout/hierarchy6"/>
    <dgm:cxn modelId="{615E6481-9DC0-49CF-B962-0DFD29868CF5}" type="presParOf" srcId="{F2E265DF-1B0C-4BD0-8F47-561679036539}" destId="{640D719C-CA31-49E6-A104-3A1D35F7C9E8}" srcOrd="2" destOrd="0" presId="urn:microsoft.com/office/officeart/2005/8/layout/hierarchy6"/>
    <dgm:cxn modelId="{EEB124DC-94C6-4131-83BB-1EF8EC81B96D}" type="presParOf" srcId="{F2E265DF-1B0C-4BD0-8F47-561679036539}" destId="{3EF4B695-FAE8-49AF-9390-84E12495132B}" srcOrd="3" destOrd="0" presId="urn:microsoft.com/office/officeart/2005/8/layout/hierarchy6"/>
    <dgm:cxn modelId="{15F77027-0FA1-4531-9B3C-7276040CA983}" type="presParOf" srcId="{3EF4B695-FAE8-49AF-9390-84E12495132B}" destId="{092BB7AF-C9D5-476D-BBA0-9BB26CB63620}" srcOrd="0" destOrd="0" presId="urn:microsoft.com/office/officeart/2005/8/layout/hierarchy6"/>
    <dgm:cxn modelId="{8BAF7B3B-7341-479C-AE7C-C9B13248F95E}" type="presParOf" srcId="{3EF4B695-FAE8-49AF-9390-84E12495132B}" destId="{82DCD921-3429-4F6B-AD01-401314C14EEF}" srcOrd="1" destOrd="0" presId="urn:microsoft.com/office/officeart/2005/8/layout/hierarchy6"/>
    <dgm:cxn modelId="{FE394619-1B82-4F92-B2C7-8B3FF15B9E61}" type="presParOf" srcId="{E7D929AB-EE73-449F-AF80-AAF5448BF69C}" destId="{22AFD10C-7771-4AA2-89B2-A31399F53683}"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2119DD-AF10-4082-AC42-A1721B5C03DA}"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20288701-4BF3-4C48-9F25-96B2062CC9BA}">
      <dgm:prSet/>
      <dgm:spPr/>
      <dgm:t>
        <a:bodyPr/>
        <a:lstStyle/>
        <a:p>
          <a:pPr rtl="0"/>
          <a:r>
            <a:rPr lang="en-US" b="1" dirty="0" smtClean="0"/>
            <a:t>Can</a:t>
          </a:r>
          <a:endParaRPr lang="en-US" b="1" dirty="0"/>
        </a:p>
      </dgm:t>
    </dgm:pt>
    <dgm:pt modelId="{F17662C1-B515-4AB3-BB18-4C742364FC29}" type="parTrans" cxnId="{F7F69EEE-EB86-4826-9452-275DA168A674}">
      <dgm:prSet/>
      <dgm:spPr/>
      <dgm:t>
        <a:bodyPr/>
        <a:lstStyle/>
        <a:p>
          <a:endParaRPr lang="en-US"/>
        </a:p>
      </dgm:t>
    </dgm:pt>
    <dgm:pt modelId="{59F09961-B4BA-43FF-B336-7F343FF445DD}" type="sibTrans" cxnId="{F7F69EEE-EB86-4826-9452-275DA168A674}">
      <dgm:prSet/>
      <dgm:spPr/>
      <dgm:t>
        <a:bodyPr/>
        <a:lstStyle/>
        <a:p>
          <a:endParaRPr lang="en-US"/>
        </a:p>
      </dgm:t>
    </dgm:pt>
    <dgm:pt modelId="{5EDE4E5C-0301-46D5-AC21-D317B5F14054}">
      <dgm:prSet/>
      <dgm:spPr/>
      <dgm:t>
        <a:bodyPr/>
        <a:lstStyle/>
        <a:p>
          <a:pPr rtl="0"/>
          <a:r>
            <a:rPr lang="en-US" dirty="0" smtClean="0"/>
            <a:t>Software can make planning, modification, contingency planning and updating much easier for complicated projects because it:</a:t>
          </a:r>
          <a:endParaRPr lang="en-US" dirty="0"/>
        </a:p>
      </dgm:t>
    </dgm:pt>
    <dgm:pt modelId="{F02E1FC8-F10F-4EBD-85E4-EABD11DD0195}" type="parTrans" cxnId="{1BA995CC-B581-48BB-95D8-B0DE3D4FA5EF}">
      <dgm:prSet/>
      <dgm:spPr/>
      <dgm:t>
        <a:bodyPr/>
        <a:lstStyle/>
        <a:p>
          <a:endParaRPr lang="en-US"/>
        </a:p>
      </dgm:t>
    </dgm:pt>
    <dgm:pt modelId="{94B88919-3BEA-4708-9D89-F8F77164C920}" type="sibTrans" cxnId="{1BA995CC-B581-48BB-95D8-B0DE3D4FA5EF}">
      <dgm:prSet/>
      <dgm:spPr/>
      <dgm:t>
        <a:bodyPr/>
        <a:lstStyle/>
        <a:p>
          <a:endParaRPr lang="en-US"/>
        </a:p>
      </dgm:t>
    </dgm:pt>
    <dgm:pt modelId="{5C4AC723-68BF-4212-9C92-1199FE7DBE90}">
      <dgm:prSet/>
      <dgm:spPr/>
      <dgm:t>
        <a:bodyPr/>
        <a:lstStyle/>
        <a:p>
          <a:pPr rtl="0"/>
          <a:r>
            <a:rPr lang="en-US" dirty="0" smtClean="0"/>
            <a:t>Provides you with a Work Breakdown Structure (WBS)</a:t>
          </a:r>
          <a:endParaRPr lang="en-US" dirty="0"/>
        </a:p>
      </dgm:t>
    </dgm:pt>
    <dgm:pt modelId="{0AB9F237-A5F9-4F09-A4E1-058E5A426D12}" type="parTrans" cxnId="{EDAEBEE4-0741-4631-93F6-DF78C2155973}">
      <dgm:prSet/>
      <dgm:spPr/>
      <dgm:t>
        <a:bodyPr/>
        <a:lstStyle/>
        <a:p>
          <a:endParaRPr lang="en-US"/>
        </a:p>
      </dgm:t>
    </dgm:pt>
    <dgm:pt modelId="{69061F5B-1ECF-4945-82F1-C79C1B5D9C67}" type="sibTrans" cxnId="{EDAEBEE4-0741-4631-93F6-DF78C2155973}">
      <dgm:prSet/>
      <dgm:spPr/>
      <dgm:t>
        <a:bodyPr/>
        <a:lstStyle/>
        <a:p>
          <a:endParaRPr lang="en-US"/>
        </a:p>
      </dgm:t>
    </dgm:pt>
    <dgm:pt modelId="{E433A796-6D96-4803-A02D-2C737EDA9102}">
      <dgm:prSet/>
      <dgm:spPr/>
      <dgm:t>
        <a:bodyPr/>
        <a:lstStyle/>
        <a:p>
          <a:pPr rtl="0"/>
          <a:r>
            <a:rPr lang="en-US" dirty="0" smtClean="0"/>
            <a:t>Helps you with task analysis and monitoring</a:t>
          </a:r>
          <a:endParaRPr lang="en-US" dirty="0"/>
        </a:p>
      </dgm:t>
    </dgm:pt>
    <dgm:pt modelId="{64A839D9-1697-45F4-9A18-0F461BD84DFE}" type="parTrans" cxnId="{4E916C27-12FD-459F-AED3-5E704DA22AD6}">
      <dgm:prSet/>
      <dgm:spPr/>
      <dgm:t>
        <a:bodyPr/>
        <a:lstStyle/>
        <a:p>
          <a:endParaRPr lang="en-US"/>
        </a:p>
      </dgm:t>
    </dgm:pt>
    <dgm:pt modelId="{6FFE2097-B7E5-4C53-B8DE-5401E1FA9141}" type="sibTrans" cxnId="{4E916C27-12FD-459F-AED3-5E704DA22AD6}">
      <dgm:prSet/>
      <dgm:spPr/>
      <dgm:t>
        <a:bodyPr/>
        <a:lstStyle/>
        <a:p>
          <a:endParaRPr lang="en-US"/>
        </a:p>
      </dgm:t>
    </dgm:pt>
    <dgm:pt modelId="{31665814-A8E5-48A5-BD61-D9D0B37E80D4}">
      <dgm:prSet/>
      <dgm:spPr/>
      <dgm:t>
        <a:bodyPr/>
        <a:lstStyle/>
        <a:p>
          <a:pPr rtl="0"/>
          <a:r>
            <a:rPr lang="en-US" b="1" dirty="0" smtClean="0"/>
            <a:t>Can’t</a:t>
          </a:r>
          <a:endParaRPr lang="en-US" b="1" dirty="0"/>
        </a:p>
      </dgm:t>
    </dgm:pt>
    <dgm:pt modelId="{1EF2271F-7DC3-4C8D-ADCE-10ABE6D22CBF}" type="parTrans" cxnId="{0468FFFF-1A72-42ED-82FF-4716174F21B6}">
      <dgm:prSet/>
      <dgm:spPr/>
      <dgm:t>
        <a:bodyPr/>
        <a:lstStyle/>
        <a:p>
          <a:endParaRPr lang="en-US"/>
        </a:p>
      </dgm:t>
    </dgm:pt>
    <dgm:pt modelId="{C3D2101A-76A9-43D2-9016-B93C46C68C58}" type="sibTrans" cxnId="{0468FFFF-1A72-42ED-82FF-4716174F21B6}">
      <dgm:prSet/>
      <dgm:spPr/>
      <dgm:t>
        <a:bodyPr/>
        <a:lstStyle/>
        <a:p>
          <a:endParaRPr lang="en-US"/>
        </a:p>
      </dgm:t>
    </dgm:pt>
    <dgm:pt modelId="{E0142CCD-A00A-4AC4-B86D-2D73492AFFD5}">
      <dgm:prSet/>
      <dgm:spPr/>
      <dgm:t>
        <a:bodyPr/>
        <a:lstStyle/>
        <a:p>
          <a:pPr rtl="0"/>
          <a:r>
            <a:rPr lang="en-US" dirty="0" smtClean="0"/>
            <a:t>Software can’t set goals or objectives, estimate time, or define checkpoints, activities or relationships</a:t>
          </a:r>
          <a:endParaRPr lang="en-US" dirty="0"/>
        </a:p>
      </dgm:t>
    </dgm:pt>
    <dgm:pt modelId="{7D70153E-ACF1-4963-9CFB-71AC27C94E9E}" type="parTrans" cxnId="{86BAC1B4-5A66-46A9-9061-C8E92DC52BDE}">
      <dgm:prSet/>
      <dgm:spPr/>
      <dgm:t>
        <a:bodyPr/>
        <a:lstStyle/>
        <a:p>
          <a:endParaRPr lang="en-US"/>
        </a:p>
      </dgm:t>
    </dgm:pt>
    <dgm:pt modelId="{9051409E-A77E-4CA6-A777-CA05E3B539E8}" type="sibTrans" cxnId="{86BAC1B4-5A66-46A9-9061-C8E92DC52BDE}">
      <dgm:prSet/>
      <dgm:spPr/>
      <dgm:t>
        <a:bodyPr/>
        <a:lstStyle/>
        <a:p>
          <a:endParaRPr lang="en-US"/>
        </a:p>
      </dgm:t>
    </dgm:pt>
    <dgm:pt modelId="{C47E15C6-B07D-4ABB-BBEF-569B86556C7E}">
      <dgm:prSet/>
      <dgm:spPr/>
      <dgm:t>
        <a:bodyPr/>
        <a:lstStyle/>
        <a:p>
          <a:pPr rtl="0"/>
          <a:r>
            <a:rPr lang="en-US" dirty="0" smtClean="0"/>
            <a:t>The software can make your job easier, but you are the project manager, so you have to know where you’re going and how to work toward your goal </a:t>
          </a:r>
          <a:endParaRPr lang="en-US" dirty="0"/>
        </a:p>
      </dgm:t>
    </dgm:pt>
    <dgm:pt modelId="{8C9AF20E-C046-4988-A76E-EE3A5B75CEC5}" type="parTrans" cxnId="{6FDDD824-EFFC-412F-9B97-75A77CDEC076}">
      <dgm:prSet/>
      <dgm:spPr/>
      <dgm:t>
        <a:bodyPr/>
        <a:lstStyle/>
        <a:p>
          <a:endParaRPr lang="en-US"/>
        </a:p>
      </dgm:t>
    </dgm:pt>
    <dgm:pt modelId="{91E591EF-DCD1-4B68-9FD8-942390FF9028}" type="sibTrans" cxnId="{6FDDD824-EFFC-412F-9B97-75A77CDEC076}">
      <dgm:prSet/>
      <dgm:spPr/>
      <dgm:t>
        <a:bodyPr/>
        <a:lstStyle/>
        <a:p>
          <a:endParaRPr lang="en-US"/>
        </a:p>
      </dgm:t>
    </dgm:pt>
    <dgm:pt modelId="{06FF4250-AB93-4CAE-8ECF-ABFC39EF7CD2}" type="pres">
      <dgm:prSet presAssocID="{8A2119DD-AF10-4082-AC42-A1721B5C03DA}" presName="Name0" presStyleCnt="0">
        <dgm:presLayoutVars>
          <dgm:dir/>
          <dgm:animLvl val="lvl"/>
          <dgm:resizeHandles val="exact"/>
        </dgm:presLayoutVars>
      </dgm:prSet>
      <dgm:spPr/>
      <dgm:t>
        <a:bodyPr/>
        <a:lstStyle/>
        <a:p>
          <a:endParaRPr lang="en-US"/>
        </a:p>
      </dgm:t>
    </dgm:pt>
    <dgm:pt modelId="{F3340F28-0202-4C1C-BEE0-62AB53D52344}" type="pres">
      <dgm:prSet presAssocID="{20288701-4BF3-4C48-9F25-96B2062CC9BA}" presName="composite" presStyleCnt="0"/>
      <dgm:spPr/>
      <dgm:t>
        <a:bodyPr/>
        <a:lstStyle/>
        <a:p>
          <a:endParaRPr lang="en-US"/>
        </a:p>
      </dgm:t>
    </dgm:pt>
    <dgm:pt modelId="{F9D0FC5F-4429-4C1B-8172-1B9802FBFD88}" type="pres">
      <dgm:prSet presAssocID="{20288701-4BF3-4C48-9F25-96B2062CC9BA}" presName="parTx" presStyleLbl="alignNode1" presStyleIdx="0" presStyleCnt="2">
        <dgm:presLayoutVars>
          <dgm:chMax val="0"/>
          <dgm:chPref val="0"/>
          <dgm:bulletEnabled val="1"/>
        </dgm:presLayoutVars>
      </dgm:prSet>
      <dgm:spPr/>
      <dgm:t>
        <a:bodyPr/>
        <a:lstStyle/>
        <a:p>
          <a:endParaRPr lang="en-US"/>
        </a:p>
      </dgm:t>
    </dgm:pt>
    <dgm:pt modelId="{0392C425-F574-44CB-A98B-F684F5A336C7}" type="pres">
      <dgm:prSet presAssocID="{20288701-4BF3-4C48-9F25-96B2062CC9BA}" presName="desTx" presStyleLbl="alignAccFollowNode1" presStyleIdx="0" presStyleCnt="2">
        <dgm:presLayoutVars>
          <dgm:bulletEnabled val="1"/>
        </dgm:presLayoutVars>
      </dgm:prSet>
      <dgm:spPr/>
      <dgm:t>
        <a:bodyPr/>
        <a:lstStyle/>
        <a:p>
          <a:endParaRPr lang="en-US"/>
        </a:p>
      </dgm:t>
    </dgm:pt>
    <dgm:pt modelId="{A58DD2CF-4044-4029-94E3-D6F7261A1E90}" type="pres">
      <dgm:prSet presAssocID="{59F09961-B4BA-43FF-B336-7F343FF445DD}" presName="space" presStyleCnt="0"/>
      <dgm:spPr/>
      <dgm:t>
        <a:bodyPr/>
        <a:lstStyle/>
        <a:p>
          <a:endParaRPr lang="en-US"/>
        </a:p>
      </dgm:t>
    </dgm:pt>
    <dgm:pt modelId="{A5C93473-2256-4078-86E5-D5CCC1C473AB}" type="pres">
      <dgm:prSet presAssocID="{31665814-A8E5-48A5-BD61-D9D0B37E80D4}" presName="composite" presStyleCnt="0"/>
      <dgm:spPr/>
      <dgm:t>
        <a:bodyPr/>
        <a:lstStyle/>
        <a:p>
          <a:endParaRPr lang="en-US"/>
        </a:p>
      </dgm:t>
    </dgm:pt>
    <dgm:pt modelId="{CBEC5A26-5DBE-4541-8AAE-1F68CC11C04A}" type="pres">
      <dgm:prSet presAssocID="{31665814-A8E5-48A5-BD61-D9D0B37E80D4}" presName="parTx" presStyleLbl="alignNode1" presStyleIdx="1" presStyleCnt="2">
        <dgm:presLayoutVars>
          <dgm:chMax val="0"/>
          <dgm:chPref val="0"/>
          <dgm:bulletEnabled val="1"/>
        </dgm:presLayoutVars>
      </dgm:prSet>
      <dgm:spPr/>
      <dgm:t>
        <a:bodyPr/>
        <a:lstStyle/>
        <a:p>
          <a:endParaRPr lang="en-US"/>
        </a:p>
      </dgm:t>
    </dgm:pt>
    <dgm:pt modelId="{D4C14324-BDE5-493F-87AD-0EAAC79E353A}" type="pres">
      <dgm:prSet presAssocID="{31665814-A8E5-48A5-BD61-D9D0B37E80D4}" presName="desTx" presStyleLbl="alignAccFollowNode1" presStyleIdx="1" presStyleCnt="2">
        <dgm:presLayoutVars>
          <dgm:bulletEnabled val="1"/>
        </dgm:presLayoutVars>
      </dgm:prSet>
      <dgm:spPr/>
      <dgm:t>
        <a:bodyPr/>
        <a:lstStyle/>
        <a:p>
          <a:endParaRPr lang="en-US"/>
        </a:p>
      </dgm:t>
    </dgm:pt>
  </dgm:ptLst>
  <dgm:cxnLst>
    <dgm:cxn modelId="{0468FFFF-1A72-42ED-82FF-4716174F21B6}" srcId="{8A2119DD-AF10-4082-AC42-A1721B5C03DA}" destId="{31665814-A8E5-48A5-BD61-D9D0B37E80D4}" srcOrd="1" destOrd="0" parTransId="{1EF2271F-7DC3-4C8D-ADCE-10ABE6D22CBF}" sibTransId="{C3D2101A-76A9-43D2-9016-B93C46C68C58}"/>
    <dgm:cxn modelId="{F7F69EEE-EB86-4826-9452-275DA168A674}" srcId="{8A2119DD-AF10-4082-AC42-A1721B5C03DA}" destId="{20288701-4BF3-4C48-9F25-96B2062CC9BA}" srcOrd="0" destOrd="0" parTransId="{F17662C1-B515-4AB3-BB18-4C742364FC29}" sibTransId="{59F09961-B4BA-43FF-B336-7F343FF445DD}"/>
    <dgm:cxn modelId="{FC13E5A8-EBB8-4615-810D-2F0480874BF3}" type="presOf" srcId="{E0142CCD-A00A-4AC4-B86D-2D73492AFFD5}" destId="{D4C14324-BDE5-493F-87AD-0EAAC79E353A}" srcOrd="0" destOrd="0" presId="urn:microsoft.com/office/officeart/2005/8/layout/hList1"/>
    <dgm:cxn modelId="{9DE711C9-25FA-4F0E-9C0D-43DE9C5DFE91}" type="presOf" srcId="{E433A796-6D96-4803-A02D-2C737EDA9102}" destId="{0392C425-F574-44CB-A98B-F684F5A336C7}" srcOrd="0" destOrd="2" presId="urn:microsoft.com/office/officeart/2005/8/layout/hList1"/>
    <dgm:cxn modelId="{1BA995CC-B581-48BB-95D8-B0DE3D4FA5EF}" srcId="{20288701-4BF3-4C48-9F25-96B2062CC9BA}" destId="{5EDE4E5C-0301-46D5-AC21-D317B5F14054}" srcOrd="0" destOrd="0" parTransId="{F02E1FC8-F10F-4EBD-85E4-EABD11DD0195}" sibTransId="{94B88919-3BEA-4708-9D89-F8F77164C920}"/>
    <dgm:cxn modelId="{C8533AF6-BDA6-4F1D-AF9D-465A8963876B}" type="presOf" srcId="{C47E15C6-B07D-4ABB-BBEF-569B86556C7E}" destId="{D4C14324-BDE5-493F-87AD-0EAAC79E353A}" srcOrd="0" destOrd="1" presId="urn:microsoft.com/office/officeart/2005/8/layout/hList1"/>
    <dgm:cxn modelId="{EDAEBEE4-0741-4631-93F6-DF78C2155973}" srcId="{5EDE4E5C-0301-46D5-AC21-D317B5F14054}" destId="{5C4AC723-68BF-4212-9C92-1199FE7DBE90}" srcOrd="0" destOrd="0" parTransId="{0AB9F237-A5F9-4F09-A4E1-058E5A426D12}" sibTransId="{69061F5B-1ECF-4945-82F1-C79C1B5D9C67}"/>
    <dgm:cxn modelId="{86BAC1B4-5A66-46A9-9061-C8E92DC52BDE}" srcId="{31665814-A8E5-48A5-BD61-D9D0B37E80D4}" destId="{E0142CCD-A00A-4AC4-B86D-2D73492AFFD5}" srcOrd="0" destOrd="0" parTransId="{7D70153E-ACF1-4963-9CFB-71AC27C94E9E}" sibTransId="{9051409E-A77E-4CA6-A777-CA05E3B539E8}"/>
    <dgm:cxn modelId="{7B176889-E50B-4787-8725-11FEB537D939}" type="presOf" srcId="{5EDE4E5C-0301-46D5-AC21-D317B5F14054}" destId="{0392C425-F574-44CB-A98B-F684F5A336C7}" srcOrd="0" destOrd="0" presId="urn:microsoft.com/office/officeart/2005/8/layout/hList1"/>
    <dgm:cxn modelId="{C5E621E9-89BD-421E-BDFB-064E1228AC5E}" type="presOf" srcId="{5C4AC723-68BF-4212-9C92-1199FE7DBE90}" destId="{0392C425-F574-44CB-A98B-F684F5A336C7}" srcOrd="0" destOrd="1" presId="urn:microsoft.com/office/officeart/2005/8/layout/hList1"/>
    <dgm:cxn modelId="{6FDDD824-EFFC-412F-9B97-75A77CDEC076}" srcId="{31665814-A8E5-48A5-BD61-D9D0B37E80D4}" destId="{C47E15C6-B07D-4ABB-BBEF-569B86556C7E}" srcOrd="1" destOrd="0" parTransId="{8C9AF20E-C046-4988-A76E-EE3A5B75CEC5}" sibTransId="{91E591EF-DCD1-4B68-9FD8-942390FF9028}"/>
    <dgm:cxn modelId="{4E916C27-12FD-459F-AED3-5E704DA22AD6}" srcId="{5EDE4E5C-0301-46D5-AC21-D317B5F14054}" destId="{E433A796-6D96-4803-A02D-2C737EDA9102}" srcOrd="1" destOrd="0" parTransId="{64A839D9-1697-45F4-9A18-0F461BD84DFE}" sibTransId="{6FFE2097-B7E5-4C53-B8DE-5401E1FA9141}"/>
    <dgm:cxn modelId="{281C7129-A8F0-4EC9-835F-076301607310}" type="presOf" srcId="{8A2119DD-AF10-4082-AC42-A1721B5C03DA}" destId="{06FF4250-AB93-4CAE-8ECF-ABFC39EF7CD2}" srcOrd="0" destOrd="0" presId="urn:microsoft.com/office/officeart/2005/8/layout/hList1"/>
    <dgm:cxn modelId="{F22DE439-E276-4333-A7FE-0961A2698757}" type="presOf" srcId="{20288701-4BF3-4C48-9F25-96B2062CC9BA}" destId="{F9D0FC5F-4429-4C1B-8172-1B9802FBFD88}" srcOrd="0" destOrd="0" presId="urn:microsoft.com/office/officeart/2005/8/layout/hList1"/>
    <dgm:cxn modelId="{9C79DD56-0DEA-430A-A51E-17C7E26636B9}" type="presOf" srcId="{31665814-A8E5-48A5-BD61-D9D0B37E80D4}" destId="{CBEC5A26-5DBE-4541-8AAE-1F68CC11C04A}" srcOrd="0" destOrd="0" presId="urn:microsoft.com/office/officeart/2005/8/layout/hList1"/>
    <dgm:cxn modelId="{91976DB6-3023-4B7E-BCAC-6558C0B74449}" type="presParOf" srcId="{06FF4250-AB93-4CAE-8ECF-ABFC39EF7CD2}" destId="{F3340F28-0202-4C1C-BEE0-62AB53D52344}" srcOrd="0" destOrd="0" presId="urn:microsoft.com/office/officeart/2005/8/layout/hList1"/>
    <dgm:cxn modelId="{1DF45CC2-927A-4262-9692-B9CA2CBB90BB}" type="presParOf" srcId="{F3340F28-0202-4C1C-BEE0-62AB53D52344}" destId="{F9D0FC5F-4429-4C1B-8172-1B9802FBFD88}" srcOrd="0" destOrd="0" presId="urn:microsoft.com/office/officeart/2005/8/layout/hList1"/>
    <dgm:cxn modelId="{A939AD85-507D-4283-8E1D-6C9A6DF81B64}" type="presParOf" srcId="{F3340F28-0202-4C1C-BEE0-62AB53D52344}" destId="{0392C425-F574-44CB-A98B-F684F5A336C7}" srcOrd="1" destOrd="0" presId="urn:microsoft.com/office/officeart/2005/8/layout/hList1"/>
    <dgm:cxn modelId="{0F28F49D-3F39-4E8A-A7E4-B0C0ADA2C3F7}" type="presParOf" srcId="{06FF4250-AB93-4CAE-8ECF-ABFC39EF7CD2}" destId="{A58DD2CF-4044-4029-94E3-D6F7261A1E90}" srcOrd="1" destOrd="0" presId="urn:microsoft.com/office/officeart/2005/8/layout/hList1"/>
    <dgm:cxn modelId="{80040799-1374-4290-8303-94847A76E666}" type="presParOf" srcId="{06FF4250-AB93-4CAE-8ECF-ABFC39EF7CD2}" destId="{A5C93473-2256-4078-86E5-D5CCC1C473AB}" srcOrd="2" destOrd="0" presId="urn:microsoft.com/office/officeart/2005/8/layout/hList1"/>
    <dgm:cxn modelId="{5B7A9052-BB2B-48BE-BEBB-F5225278EF17}" type="presParOf" srcId="{A5C93473-2256-4078-86E5-D5CCC1C473AB}" destId="{CBEC5A26-5DBE-4541-8AAE-1F68CC11C04A}" srcOrd="0" destOrd="0" presId="urn:microsoft.com/office/officeart/2005/8/layout/hList1"/>
    <dgm:cxn modelId="{710BDFCD-86A9-471C-83A1-9A9E60093EA2}" type="presParOf" srcId="{A5C93473-2256-4078-86E5-D5CCC1C473AB}" destId="{D4C14324-BDE5-493F-87AD-0EAAC79E353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6142" cy="464106"/>
          </a:xfrm>
          <a:prstGeom prst="rect">
            <a:avLst/>
          </a:prstGeom>
        </p:spPr>
        <p:txBody>
          <a:bodyPr vert="horz" lIns="91851" tIns="45926" rIns="91851" bIns="45926" rtlCol="0"/>
          <a:lstStyle>
            <a:lvl1pPr algn="l">
              <a:defRPr sz="1300"/>
            </a:lvl1pPr>
          </a:lstStyle>
          <a:p>
            <a:endParaRPr lang="en-US" dirty="0"/>
          </a:p>
        </p:txBody>
      </p:sp>
      <p:sp>
        <p:nvSpPr>
          <p:cNvPr id="3" name="Date Placeholder 2"/>
          <p:cNvSpPr>
            <a:spLocks noGrp="1"/>
          </p:cNvSpPr>
          <p:nvPr>
            <p:ph type="dt" idx="1"/>
          </p:nvPr>
        </p:nvSpPr>
        <p:spPr>
          <a:xfrm>
            <a:off x="3957263" y="1"/>
            <a:ext cx="3026142" cy="464106"/>
          </a:xfrm>
          <a:prstGeom prst="rect">
            <a:avLst/>
          </a:prstGeom>
        </p:spPr>
        <p:txBody>
          <a:bodyPr vert="horz" lIns="91851" tIns="45926" rIns="91851" bIns="45926" rtlCol="0"/>
          <a:lstStyle>
            <a:lvl1pPr algn="r">
              <a:defRPr sz="1300"/>
            </a:lvl1pPr>
          </a:lstStyle>
          <a:p>
            <a:fld id="{C3CFCDCD-F281-4A17-B358-90D66167201F}" type="datetimeFigureOut">
              <a:rPr lang="en-US" smtClean="0"/>
              <a:t>9/12/2014</a:t>
            </a:fld>
            <a:endParaRPr lang="en-US" dirty="0"/>
          </a:p>
        </p:txBody>
      </p:sp>
      <p:sp>
        <p:nvSpPr>
          <p:cNvPr id="4" name="Slide Image Placeholder 3"/>
          <p:cNvSpPr>
            <a:spLocks noGrp="1" noRot="1" noChangeAspect="1"/>
          </p:cNvSpPr>
          <p:nvPr>
            <p:ph type="sldImg" idx="2"/>
          </p:nvPr>
        </p:nvSpPr>
        <p:spPr>
          <a:xfrm>
            <a:off x="1173163" y="696913"/>
            <a:ext cx="4638675" cy="3479800"/>
          </a:xfrm>
          <a:prstGeom prst="rect">
            <a:avLst/>
          </a:prstGeom>
          <a:noFill/>
          <a:ln w="12700">
            <a:solidFill>
              <a:prstClr val="black"/>
            </a:solidFill>
          </a:ln>
        </p:spPr>
        <p:txBody>
          <a:bodyPr vert="horz" lIns="91851" tIns="45926" rIns="91851" bIns="45926" rtlCol="0" anchor="ctr"/>
          <a:lstStyle/>
          <a:p>
            <a:endParaRPr lang="en-US" dirty="0"/>
          </a:p>
        </p:txBody>
      </p:sp>
      <p:sp>
        <p:nvSpPr>
          <p:cNvPr id="5" name="Notes Placeholder 4"/>
          <p:cNvSpPr>
            <a:spLocks noGrp="1"/>
          </p:cNvSpPr>
          <p:nvPr>
            <p:ph type="body" sz="quarter" idx="3"/>
          </p:nvPr>
        </p:nvSpPr>
        <p:spPr>
          <a:xfrm>
            <a:off x="698341" y="4409798"/>
            <a:ext cx="5588319" cy="4176947"/>
          </a:xfrm>
          <a:prstGeom prst="rect">
            <a:avLst/>
          </a:prstGeom>
        </p:spPr>
        <p:txBody>
          <a:bodyPr vert="horz" lIns="91851" tIns="45926" rIns="91851" bIns="4592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8000"/>
            <a:ext cx="3026142" cy="464105"/>
          </a:xfrm>
          <a:prstGeom prst="rect">
            <a:avLst/>
          </a:prstGeom>
        </p:spPr>
        <p:txBody>
          <a:bodyPr vert="horz" lIns="91851" tIns="45926" rIns="91851" bIns="4592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57263" y="8818000"/>
            <a:ext cx="3026142" cy="464105"/>
          </a:xfrm>
          <a:prstGeom prst="rect">
            <a:avLst/>
          </a:prstGeom>
        </p:spPr>
        <p:txBody>
          <a:bodyPr vert="horz" lIns="91851" tIns="45926" rIns="91851" bIns="45926" rtlCol="0" anchor="b"/>
          <a:lstStyle>
            <a:lvl1pPr algn="r">
              <a:defRPr sz="1300"/>
            </a:lvl1pPr>
          </a:lstStyle>
          <a:p>
            <a:fld id="{D1D6CCB7-E7C4-4B36-8C9C-B1FCEFA57079}" type="slidenum">
              <a:rPr lang="en-US" smtClean="0"/>
              <a:t>‹#›</a:t>
            </a:fld>
            <a:endParaRPr lang="en-US" dirty="0"/>
          </a:p>
        </p:txBody>
      </p:sp>
    </p:spTree>
    <p:extLst>
      <p:ext uri="{BB962C8B-B14F-4D97-AF65-F5344CB8AC3E}">
        <p14:creationId xmlns:p14="http://schemas.microsoft.com/office/powerpoint/2010/main" val="426314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FPIF</a:t>
            </a:r>
            <a:endParaRPr lang="en-US" dirty="0"/>
          </a:p>
          <a:p>
            <a:r>
              <a:rPr lang="en-US" dirty="0"/>
              <a:t>Fixed Price Incentive Fee</a:t>
            </a:r>
          </a:p>
          <a:p>
            <a:r>
              <a:rPr lang="en-US" b="1" dirty="0"/>
              <a:t>FS</a:t>
            </a:r>
            <a:endParaRPr lang="en-US" dirty="0"/>
          </a:p>
          <a:p>
            <a:r>
              <a:rPr lang="en-US" dirty="0"/>
              <a:t>Finish to Start</a:t>
            </a:r>
          </a:p>
          <a:p>
            <a:r>
              <a:rPr lang="en-US" b="1" dirty="0"/>
              <a:t>IFB</a:t>
            </a:r>
            <a:endParaRPr lang="en-US" dirty="0"/>
          </a:p>
          <a:p>
            <a:r>
              <a:rPr lang="en-US" dirty="0"/>
              <a:t>Invitation For Bid</a:t>
            </a:r>
          </a:p>
          <a:p>
            <a:r>
              <a:rPr lang="en-US" b="1" dirty="0"/>
              <a:t>LF</a:t>
            </a:r>
            <a:endParaRPr lang="en-US" dirty="0"/>
          </a:p>
          <a:p>
            <a:r>
              <a:rPr lang="en-US" dirty="0"/>
              <a:t>Late Finish Date</a:t>
            </a:r>
          </a:p>
          <a:p>
            <a:r>
              <a:rPr lang="en-US" b="1" dirty="0"/>
              <a:t>LOE</a:t>
            </a:r>
            <a:endParaRPr lang="en-US" dirty="0"/>
          </a:p>
          <a:p>
            <a:r>
              <a:rPr lang="en-US" dirty="0"/>
              <a:t>Level of Effort</a:t>
            </a:r>
          </a:p>
          <a:p>
            <a:r>
              <a:rPr lang="en-US" b="1" dirty="0"/>
              <a:t>LS</a:t>
            </a:r>
            <a:endParaRPr lang="en-US" dirty="0"/>
          </a:p>
          <a:p>
            <a:r>
              <a:rPr lang="en-US" dirty="0"/>
              <a:t>Late Start Date</a:t>
            </a:r>
          </a:p>
          <a:p>
            <a:r>
              <a:rPr lang="en-US" b="1" dirty="0"/>
              <a:t>OBS</a:t>
            </a:r>
            <a:endParaRPr lang="en-US" dirty="0"/>
          </a:p>
          <a:p>
            <a:r>
              <a:rPr lang="en-US" dirty="0"/>
              <a:t>Organizational Breakdown Structure</a:t>
            </a:r>
          </a:p>
          <a:p>
            <a:r>
              <a:rPr lang="en-US" b="1" dirty="0"/>
              <a:t>OD</a:t>
            </a:r>
            <a:endParaRPr lang="en-US" dirty="0"/>
          </a:p>
          <a:p>
            <a:r>
              <a:rPr lang="en-US" dirty="0"/>
              <a:t>Original Duration</a:t>
            </a:r>
          </a:p>
          <a:p>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1</a:t>
            </a:fld>
            <a:endParaRPr lang="en-US" dirty="0"/>
          </a:p>
        </p:txBody>
      </p:sp>
    </p:spTree>
    <p:extLst>
      <p:ext uri="{BB962C8B-B14F-4D97-AF65-F5344CB8AC3E}">
        <p14:creationId xmlns:p14="http://schemas.microsoft.com/office/powerpoint/2010/main" val="3893757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six-stage project management process</a:t>
            </a:r>
          </a:p>
          <a:p>
            <a:r>
              <a:rPr lang="en-US" dirty="0" smtClean="0"/>
              <a:t>Once you have established a clear goal for your project you have to consider how you are going accomplish the goal. You now have a starting point and an ending point so you need to figure out how you’re going to get from the beginning to the end. That’s where the six-stage project management process comes in. Understanding these six-stages will guide you to your goal and become your roadmap to success.</a:t>
            </a:r>
          </a:p>
          <a:p>
            <a:endParaRPr lang="en-US" dirty="0" smtClean="0"/>
          </a:p>
          <a:p>
            <a:r>
              <a:rPr lang="en-US" dirty="0" smtClean="0"/>
              <a:t>This diagram comes from Michael Dobson's book, Practical Project Management (Pp. 9-14). "The key lesson of the project life cycle is this: each step depends on its predecessor. To manage your project successfully, do the work in this order" (P. 9).</a:t>
            </a:r>
          </a:p>
          <a:p>
            <a:endParaRPr lang="en-US" dirty="0" smtClean="0"/>
          </a:p>
          <a:p>
            <a:r>
              <a:rPr lang="en-US" dirty="0" smtClean="0"/>
              <a:t>•	Define.</a:t>
            </a:r>
          </a:p>
          <a:p>
            <a:r>
              <a:rPr lang="en-US" dirty="0" smtClean="0"/>
              <a:t>Dobson: "Before you can ever do a competent job managing a project, you must first define what you're doing and why. . . While a good goal will not guarantee a successful project, the lack of a good goal guarantees failure" (P. 9).</a:t>
            </a:r>
          </a:p>
          <a:p>
            <a:r>
              <a:rPr lang="en-US" dirty="0" smtClean="0"/>
              <a:t>•	Plan</a:t>
            </a:r>
          </a:p>
          <a:p>
            <a:r>
              <a:rPr lang="en-US" dirty="0" smtClean="0"/>
              <a:t>Dobson: "Planning is the technical heart of the discipline known as project management. . . Planning has two major virtues:</a:t>
            </a:r>
          </a:p>
          <a:p>
            <a:r>
              <a:rPr lang="en-US" dirty="0" smtClean="0"/>
              <a:t>1. A good plan teaches you about your project.</a:t>
            </a:r>
          </a:p>
          <a:p>
            <a:r>
              <a:rPr lang="en-US" dirty="0" smtClean="0"/>
              <a:t>2. Any plan, whether good or not, helps you monitor where your project is, compared to where it should be" (P. 9).</a:t>
            </a:r>
          </a:p>
          <a:p>
            <a:r>
              <a:rPr lang="en-US" dirty="0" smtClean="0"/>
              <a:t>•	"The Loop."</a:t>
            </a:r>
          </a:p>
          <a:p>
            <a:r>
              <a:rPr lang="en-US" dirty="0" smtClean="0"/>
              <a:t>"This process is called 'the Loop' because it contains the three steps you repeat in sequence throughout the management phase until your project is complete.</a:t>
            </a:r>
          </a:p>
          <a:p>
            <a:r>
              <a:rPr lang="en-US" dirty="0" smtClean="0"/>
              <a:t>Execute. This is the process of assigning tasks to team members and ensuring that they carry out the work.</a:t>
            </a:r>
          </a:p>
          <a:p>
            <a:r>
              <a:rPr lang="en-US" dirty="0" smtClean="0"/>
              <a:t>Monitor. Compare the tasks being completed to the plan. Is the work being completed on time, on budget, and according to performance specifications?</a:t>
            </a:r>
          </a:p>
          <a:p>
            <a:r>
              <a:rPr lang="en-US" dirty="0" smtClean="0"/>
              <a:t>•	Adjust. Whenever monitoring reveals a discrepancy between plan and reality, it's time to make adjustments. The earlier you find a problem, the easier it is to solve" (P. 11).</a:t>
            </a:r>
          </a:p>
          <a:p>
            <a:r>
              <a:rPr lang="en-US" dirty="0" smtClean="0"/>
              <a:t>•	Complete.</a:t>
            </a:r>
          </a:p>
          <a:p>
            <a:r>
              <a:rPr lang="en-US" dirty="0" smtClean="0"/>
              <a:t>"It may seem like an exercise in the blindingly obvious to point this step out, but a project isn't finished until it's complete. . . .You may be wondering why make a fuss about some unfinished projects-if they're not being worked on, there's no current expenditure, right? Wrong. These projects consume opportunity costs and morale dollars merely by existing. Finish them or shoot them-there's no happy medium" (P. 13).</a:t>
            </a:r>
          </a:p>
          <a:p>
            <a:r>
              <a:rPr lang="en-US" dirty="0" smtClean="0"/>
              <a:t>•	Evaluate</a:t>
            </a:r>
          </a:p>
          <a:p>
            <a:r>
              <a:rPr lang="en-US" dirty="0" smtClean="0"/>
              <a:t>Dobson: "The savvy project manager always evaluates each project, not to fault-find, but rather to gain wisdom for the future" (P. 14).</a:t>
            </a:r>
          </a:p>
          <a:p>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14</a:t>
            </a:fld>
            <a:endParaRPr lang="en-US" dirty="0"/>
          </a:p>
        </p:txBody>
      </p:sp>
    </p:spTree>
    <p:extLst>
      <p:ext uri="{BB962C8B-B14F-4D97-AF65-F5344CB8AC3E}">
        <p14:creationId xmlns:p14="http://schemas.microsoft.com/office/powerpoint/2010/main" val="1254977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find out the constraints and priority? Ask questions!</a:t>
            </a:r>
          </a:p>
          <a:p>
            <a:r>
              <a:rPr lang="en-US" dirty="0" smtClean="0"/>
              <a:t>•	 Time: How long do you have to complete the project? </a:t>
            </a:r>
          </a:p>
          <a:p>
            <a:r>
              <a:rPr lang="en-US" dirty="0" smtClean="0"/>
              <a:t>•	Cost:  How much money and what resources do you have to spend on the project? </a:t>
            </a:r>
          </a:p>
          <a:p>
            <a:r>
              <a:rPr lang="en-US" dirty="0" smtClean="0"/>
              <a:t>•	Performance: What results must your project achieve to meet its purpose?</a:t>
            </a:r>
          </a:p>
          <a:p>
            <a:endParaRPr lang="en-US" dirty="0" smtClean="0"/>
          </a:p>
          <a:p>
            <a:r>
              <a:rPr lang="en-US" dirty="0" smtClean="0"/>
              <a:t>(</a:t>
            </a:r>
            <a:r>
              <a:rPr lang="en-US" i="1" dirty="0" smtClean="0"/>
              <a:t>Good Story to explain Triple</a:t>
            </a:r>
            <a:r>
              <a:rPr lang="en-US" i="1" baseline="0" dirty="0" smtClean="0"/>
              <a:t> Constraints</a:t>
            </a:r>
            <a:r>
              <a:rPr lang="en-US" baseline="0" dirty="0" smtClean="0"/>
              <a:t>) </a:t>
            </a:r>
          </a:p>
          <a:p>
            <a:r>
              <a:rPr lang="en-US" dirty="0" smtClean="0"/>
              <a:t>The Three Headed King and the Triple Constraint</a:t>
            </a:r>
          </a:p>
          <a:p>
            <a:r>
              <a:rPr lang="en-US" dirty="0" smtClean="0"/>
              <a:t>There once was a three headed king who lived a very conflicted life, for each of his heads had a different focus in life.  One head always wanted bigger and better things; we will call this head “scope”.  The second head always wanted to be punctual; we will call this head “time”.  The third head was concerned about how expensive things were; we will call this head “cost”.   The king seemed to be happiest when all three heads could balance their interests.</a:t>
            </a:r>
          </a:p>
          <a:p>
            <a:r>
              <a:rPr lang="en-US" dirty="0" smtClean="0"/>
              <a:t>The king decided to add a tower to his castle which would allow him to climb to the top and view his whole kingdom.  It was important to the king that the tower was completed before a big celebration in his kingdom so that he could view all his subjects as they traveled to the celebration.   The king appointed a project manager to make sure that the tower would be completed while keeping scope, time, and cost happy.</a:t>
            </a:r>
          </a:p>
          <a:p>
            <a:r>
              <a:rPr lang="en-US" dirty="0" smtClean="0"/>
              <a:t>The project manager was pleased with the opportunity to serve the king, yet was concerned that if he could not keep scope, time, and cost happy…heads would roll.  With this challenge in place, the PM rolled up his sleeves and put together a plan which would meet the king’s needs and allow him to keep his head.  He gathered the surfs together and construction began.</a:t>
            </a:r>
          </a:p>
          <a:p>
            <a:r>
              <a:rPr lang="en-US" dirty="0" smtClean="0"/>
              <a:t>One day, scope approached him with a change to the original plans for the tower.  He decided that since it was a long climb to the top of the tower, a lounge half way up the tower would be splendid so he could rest half way up.  The lounge would be adorned with a hot tub, lounge chairs and a big screen TV.  Since the king was the sponsor of the project, the PM agreed to figure out what effect this change would have upon the completion of the tower.  After analysis, the PM realized that the lounge would cause a one month delay to the completion of the project and would cost one additional bag of gold.</a:t>
            </a:r>
          </a:p>
          <a:p>
            <a:r>
              <a:rPr lang="en-US" dirty="0" smtClean="0"/>
              <a:t>The Project Manager realized that the change scope wanted would cause the tower to be completed two weeks after the king’s celebration and was definitely more expensive than what cost approved.  With this in mind, the PM shared his analysis with the king.  Immediately time and cost vetoed the request, yet conceded that the idea of a lounge would be a nice addition to the tower.  The PM, being the cleaver fellow he was and remembering how nice he thought his head looked where it was, did some quick calculations and presented an alternative solution to the king.  “If dear king, we built a lounge for you to rest yet only adorn it with a lounge chair, we can complete the tower in time for the celebration and for only half a bag of gold.”  With that, scope, time, and cost were happy and the king approved the change.</a:t>
            </a:r>
          </a:p>
          <a:p>
            <a:r>
              <a:rPr lang="en-US" dirty="0" smtClean="0"/>
              <a:t>A short time later the tower was completed with the lounge included.  At the king’s celebration, the project manager was knighted…with his head intact.</a:t>
            </a:r>
          </a:p>
          <a:p>
            <a:r>
              <a:rPr lang="en-US" dirty="0" smtClean="0"/>
              <a:t>The Triple Constraint</a:t>
            </a:r>
          </a:p>
          <a:p>
            <a:r>
              <a:rPr lang="en-US" dirty="0" smtClean="0"/>
              <a:t>In project management there is a key concept called the triple constraint or the project management triangle.  The idea is that while managing a project the PM must keep three constraints in balance; the scope or work that is required to produce the projects end results, the amount of time required to perform the work, and the cost or budget for the project.  As illustrated with the three headed king, scope, time and cost are almost always competing constraints.  Typically, you cannot change one constraint without affecting one or both of the other constraints.</a:t>
            </a:r>
          </a:p>
          <a:p>
            <a:r>
              <a:rPr lang="en-US" dirty="0" smtClean="0"/>
              <a:t>As a sensible project manager, remember that as change happens, it is important to keep these three constraints balanced…if you want to keep your head and your job.</a:t>
            </a:r>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15</a:t>
            </a:fld>
            <a:endParaRPr lang="en-US" dirty="0"/>
          </a:p>
        </p:txBody>
      </p:sp>
    </p:spTree>
    <p:extLst>
      <p:ext uri="{BB962C8B-B14F-4D97-AF65-F5344CB8AC3E}">
        <p14:creationId xmlns:p14="http://schemas.microsoft.com/office/powerpoint/2010/main" val="3046991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16</a:t>
            </a:fld>
            <a:endParaRPr lang="en-US" dirty="0"/>
          </a:p>
        </p:txBody>
      </p:sp>
    </p:spTree>
    <p:extLst>
      <p:ext uri="{BB962C8B-B14F-4D97-AF65-F5344CB8AC3E}">
        <p14:creationId xmlns:p14="http://schemas.microsoft.com/office/powerpoint/2010/main" val="1602426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session, you will learn or </a:t>
            </a:r>
            <a:r>
              <a:rPr lang="en-US" dirty="0" err="1" smtClean="0"/>
              <a:t>revist</a:t>
            </a:r>
            <a:r>
              <a:rPr lang="en-US" dirty="0" smtClean="0"/>
              <a:t>  how to implement the basic aspects of project planning. The planning stage helps you assess possible set-backs and create plans to address these issues. You will learn how to budget your time for projects and how to allocate your resources. </a:t>
            </a:r>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18</a:t>
            </a:fld>
            <a:endParaRPr lang="en-US" dirty="0"/>
          </a:p>
        </p:txBody>
      </p:sp>
    </p:spTree>
    <p:extLst>
      <p:ext uri="{BB962C8B-B14F-4D97-AF65-F5344CB8AC3E}">
        <p14:creationId xmlns:p14="http://schemas.microsoft.com/office/powerpoint/2010/main" val="1399008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 all three parameters of a project starts with the work breakdown structure (WBS). This technique operates on the "divide and conquer" theory, by identifying the subunits or "work packages" of a project. By identifying all of the elements required to bring the project to a successful completion, the chances of overlooking or neglecting an essential step are reduced.</a:t>
            </a:r>
          </a:p>
          <a:p>
            <a:endParaRPr lang="en-US" dirty="0" smtClean="0"/>
          </a:p>
          <a:p>
            <a:r>
              <a:rPr lang="en-US" dirty="0" smtClean="0"/>
              <a:t>A work breakdown structure is a deliverable-oriented grouping of project elements that organizes and defines the total scope of the project: work not in the WBS is outside the scope of the project. As with the scope statement, the WBS is often used to develop or confirm a common understanding of project scope. Each descending level represents an increasingly detailed description of the project elements" (P. 54).</a:t>
            </a:r>
          </a:p>
          <a:p>
            <a:r>
              <a:rPr lang="en-US" dirty="0" smtClean="0"/>
              <a:t>From Meredith and Mantel: "The Work Breakdown Structure (WBS) is not one thing. It can take a wide variety of forms that, in turn, serve a wide variety of purposes. The WBS often appears as an outline with the Level 1 tasks on the left and successive levels appropriately indented. . . Most current project management software will generate a WBS on command. Microsoft's Project 98, for example, links the indented activity levels with a Gantt chart that visually shows the activity durations at any level" (P. 203).</a:t>
            </a:r>
          </a:p>
          <a:p>
            <a:r>
              <a:rPr lang="en-US" dirty="0" smtClean="0"/>
              <a:t>Meredith and Mantel: "Some writers recommend using the WBS as the fundamental tool for planning. We find nothing logically wrong with this approach, but it seems overly structured when compared to the way that firms noted for high-quality planning actually proceed. . . Other writers pay scant attention to the WBS, giving the subject little more than a mention. We do not find this a fatal error as long as the planning activity is otherwise carried out to an appropriate level of detail.</a:t>
            </a:r>
          </a:p>
          <a:p>
            <a:endParaRPr lang="en-US" dirty="0" smtClean="0"/>
          </a:p>
          <a:p>
            <a:r>
              <a:rPr lang="en-US" dirty="0" smtClean="0"/>
              <a:t>Meredith and Mantel: "In general, the WBS is an important document and can be tailored for use in a number of different ways. It may illustrate how each piece of the project contributes to the whole in terms of performance, responsibility, budget, and schedule. It may, if the PM wishes, list the vendors or subcontractors associated with specific tasks. It may be used to document that all parties have signed-off on their various commitments to the project.. . .Its uses are limited only by the needs of the project and the imagination of the PM" (P. 203).</a:t>
            </a:r>
          </a:p>
          <a:p>
            <a:r>
              <a:rPr lang="en-US" dirty="0" err="1" smtClean="0"/>
              <a:t>Heldman</a:t>
            </a:r>
            <a:r>
              <a:rPr lang="en-US" dirty="0" smtClean="0"/>
              <a:t> (2002): "There is some controversy among project managers over whether activities should be listed on the WBS. There isn't a rule in the Guide to the PMBOK regarding this; it's up to the project manager to determine how far to break the deliverables down and whether to include activities. . . . Large projects made up of a series of smaller subprojects will likely break the project down to a work package level. In this case, the work package is a collection of related tasks. The work packages can then be assigned to individual managers who will in turn break them down into activities during the activity definition process later in the planning process" (P. 136).</a:t>
            </a:r>
          </a:p>
          <a:p>
            <a:r>
              <a:rPr lang="en-US" dirty="0" err="1" smtClean="0"/>
              <a:t>Mintzer</a:t>
            </a:r>
            <a:r>
              <a:rPr lang="en-US" dirty="0" smtClean="0"/>
              <a:t>: Attention! "One of the mistakes project managers frequently make is breaking down or subdividing activities into countless smaller tasks or chores. When the pie goes from slices to crumbs, you're in trouble. . . First of all, at that level of detail, the project manger has left no room for changes in this tight and lengthy schedule. There is also no room for skilled professionals to take the ball and run with it, which in many cases produces faster, more effective results." A Work Breakdown Structure that is too rigid and too detailed leads to micro-management, which doesn't usually enhance the team spirit" (P. 46).</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19</a:t>
            </a:fld>
            <a:endParaRPr lang="en-US" dirty="0"/>
          </a:p>
        </p:txBody>
      </p:sp>
    </p:spTree>
    <p:extLst>
      <p:ext uri="{BB962C8B-B14F-4D97-AF65-F5344CB8AC3E}">
        <p14:creationId xmlns:p14="http://schemas.microsoft.com/office/powerpoint/2010/main" val="331760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“padding” and “management reserve” and stuff</a:t>
            </a:r>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20</a:t>
            </a:fld>
            <a:endParaRPr lang="en-US" dirty="0"/>
          </a:p>
        </p:txBody>
      </p:sp>
    </p:spTree>
    <p:extLst>
      <p:ext uri="{BB962C8B-B14F-4D97-AF65-F5344CB8AC3E}">
        <p14:creationId xmlns:p14="http://schemas.microsoft.com/office/powerpoint/2010/main" val="1083016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 the time dimension—how to use PERT, Gantt, and CPM charts and choosing the technique best suited to your needs</a:t>
            </a:r>
          </a:p>
          <a:p>
            <a:r>
              <a:rPr lang="en-US" dirty="0" smtClean="0"/>
              <a:t>The most important aspect of planning is time management. Learning how to manage and budget your time for a project is crucial to the success of your project. </a:t>
            </a:r>
          </a:p>
          <a:p>
            <a:endParaRPr lang="en-US" dirty="0" smtClean="0"/>
          </a:p>
          <a:p>
            <a:r>
              <a:rPr lang="en-US" dirty="0" smtClean="0"/>
              <a:t>Planning the Time Dimension:</a:t>
            </a:r>
          </a:p>
          <a:p>
            <a:r>
              <a:rPr lang="en-US" dirty="0" smtClean="0"/>
              <a:t>Three most important time elements:</a:t>
            </a:r>
          </a:p>
          <a:p>
            <a:r>
              <a:rPr lang="en-US" dirty="0" smtClean="0"/>
              <a:t>1.	Duration of each step</a:t>
            </a:r>
          </a:p>
          <a:p>
            <a:r>
              <a:rPr lang="en-US" dirty="0" smtClean="0"/>
              <a:t>2.	Earliest time at which a step may be started</a:t>
            </a:r>
          </a:p>
          <a:p>
            <a:r>
              <a:rPr lang="en-US" dirty="0" smtClean="0"/>
              <a:t>3.	Latest time at which a step must be started</a:t>
            </a:r>
          </a:p>
          <a:p>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21</a:t>
            </a:fld>
            <a:endParaRPr lang="en-US" dirty="0"/>
          </a:p>
        </p:txBody>
      </p:sp>
    </p:spTree>
    <p:extLst>
      <p:ext uri="{BB962C8B-B14F-4D97-AF65-F5344CB8AC3E}">
        <p14:creationId xmlns:p14="http://schemas.microsoft.com/office/powerpoint/2010/main" val="104190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Gantt chart is a bar chart which provides an easy-to-read visual picture of activities, events and milestones. These charts also show the sequencing of events. Gantt charts are relatively easy to construct, understand and change. The major disadvantage of this kind of chart is that no information is given about overall project status, and the interdependence of the project tasks is not apparent</a:t>
            </a:r>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23</a:t>
            </a:fld>
            <a:endParaRPr lang="en-US" dirty="0"/>
          </a:p>
        </p:txBody>
      </p:sp>
    </p:spTree>
    <p:extLst>
      <p:ext uri="{BB962C8B-B14F-4D97-AF65-F5344CB8AC3E}">
        <p14:creationId xmlns:p14="http://schemas.microsoft.com/office/powerpoint/2010/main" val="1020528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CPM also known as critical path analysis is a mathematical formula for identifying those tasks which are critical to the project and their order in the process for successful project completion. In this method, you can determine how to allocate your resources so you can get the best results and make time estimations on tasks</a:t>
            </a:r>
          </a:p>
          <a:p>
            <a:endParaRPr lang="en-US" dirty="0" smtClean="0"/>
          </a:p>
          <a:p>
            <a:r>
              <a:rPr lang="en-US" dirty="0" smtClean="0"/>
              <a:t>The main use of the CPM is to create a model of your project that includes these main parts:</a:t>
            </a:r>
          </a:p>
          <a:p>
            <a:r>
              <a:rPr lang="en-US" dirty="0" smtClean="0"/>
              <a:t>1.	A Work Breakdown Structure (WBS) that lists the tasks required to complete the project</a:t>
            </a:r>
          </a:p>
          <a:p>
            <a:r>
              <a:rPr lang="en-US" dirty="0" smtClean="0"/>
              <a:t>2.	The time that it takes to complete each task</a:t>
            </a:r>
          </a:p>
          <a:p>
            <a:r>
              <a:rPr lang="en-US" dirty="0" smtClean="0"/>
              <a:t>3.	Shows you how different tasks are dependent on each other</a:t>
            </a:r>
          </a:p>
          <a:p>
            <a:endParaRPr lang="en-US" dirty="0" smtClean="0"/>
          </a:p>
          <a:p>
            <a:r>
              <a:rPr lang="en-US" dirty="0" smtClean="0"/>
              <a:t>CPM chart consists of multiple paths. </a:t>
            </a:r>
          </a:p>
          <a:p>
            <a:r>
              <a:rPr lang="en-US" dirty="0" smtClean="0"/>
              <a:t>•	Paths: The length of a path is the sum of the tasks on the path. </a:t>
            </a:r>
          </a:p>
          <a:p>
            <a:r>
              <a:rPr lang="en-US" dirty="0" smtClean="0"/>
              <a:t>•	Critical Path: The tasks critical to complete the project and the longest path(s) in duration</a:t>
            </a:r>
          </a:p>
          <a:p>
            <a:r>
              <a:rPr lang="en-US" dirty="0" smtClean="0"/>
              <a:t>•	Slack: The extra time available to complete noncritical tasks</a:t>
            </a:r>
          </a:p>
          <a:p>
            <a:r>
              <a:rPr lang="en-US" dirty="0" smtClean="0"/>
              <a:t>•	Float: Task that can be delayed without having an impact on the project’s deadline</a:t>
            </a:r>
          </a:p>
          <a:p>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24</a:t>
            </a:fld>
            <a:endParaRPr lang="en-US" dirty="0"/>
          </a:p>
        </p:txBody>
      </p:sp>
    </p:spTree>
    <p:extLst>
      <p:ext uri="{BB962C8B-B14F-4D97-AF65-F5344CB8AC3E}">
        <p14:creationId xmlns:p14="http://schemas.microsoft.com/office/powerpoint/2010/main" val="3191740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Mitigate, Retain, Transfer, Ignore—contingency plans define what you are going to do in case.  </a:t>
            </a:r>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25</a:t>
            </a:fld>
            <a:endParaRPr lang="en-US" dirty="0"/>
          </a:p>
        </p:txBody>
      </p:sp>
    </p:spTree>
    <p:extLst>
      <p:ext uri="{BB962C8B-B14F-4D97-AF65-F5344CB8AC3E}">
        <p14:creationId xmlns:p14="http://schemas.microsoft.com/office/powerpoint/2010/main" val="231311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Don’t be put off by the link to “</a:t>
            </a:r>
            <a:r>
              <a:rPr lang="en-US" i="1" dirty="0" smtClean="0"/>
              <a:t>Acquisition</a:t>
            </a:r>
            <a:r>
              <a:rPr lang="en-US" dirty="0" smtClean="0"/>
              <a:t>”!!! The Certification group sees project managers as ALL part of the Acquisition Workforce. After all, how could I be managing a 5 million project, for example, WITHOUT an acquisition being involved? So PMs are all intricately linked with acquisition process.  </a:t>
            </a:r>
          </a:p>
          <a:p>
            <a:pPr>
              <a:spcBef>
                <a:spcPct val="0"/>
              </a:spcBef>
            </a:pPr>
            <a:endParaRPr lang="en-US" sz="1300" dirty="0"/>
          </a:p>
          <a:p>
            <a:pPr>
              <a:spcBef>
                <a:spcPct val="0"/>
              </a:spcBef>
            </a:pPr>
            <a:endParaRPr lang="en-US" sz="1300" dirty="0"/>
          </a:p>
          <a:p>
            <a:pPr>
              <a:spcBef>
                <a:spcPct val="0"/>
              </a:spcBef>
            </a:pPr>
            <a:endParaRPr lang="en-US" sz="1300" dirty="0"/>
          </a:p>
          <a:p>
            <a:pPr>
              <a:spcBef>
                <a:spcPct val="0"/>
              </a:spcBef>
            </a:pPr>
            <a:endParaRPr 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14478" indent="-274799">
              <a:defRPr>
                <a:solidFill>
                  <a:schemeClr val="tx1"/>
                </a:solidFill>
                <a:latin typeface="Arial" charset="0"/>
              </a:defRPr>
            </a:lvl2pPr>
            <a:lvl3pPr marL="1099196" indent="-219840">
              <a:defRPr>
                <a:solidFill>
                  <a:schemeClr val="tx1"/>
                </a:solidFill>
                <a:latin typeface="Arial" charset="0"/>
              </a:defRPr>
            </a:lvl3pPr>
            <a:lvl4pPr marL="1538875" indent="-219840">
              <a:defRPr>
                <a:solidFill>
                  <a:schemeClr val="tx1"/>
                </a:solidFill>
                <a:latin typeface="Arial" charset="0"/>
              </a:defRPr>
            </a:lvl4pPr>
            <a:lvl5pPr marL="1978553" indent="-219840">
              <a:defRPr>
                <a:solidFill>
                  <a:schemeClr val="tx1"/>
                </a:solidFill>
                <a:latin typeface="Arial" charset="0"/>
              </a:defRPr>
            </a:lvl5pPr>
            <a:lvl6pPr marL="2418232" indent="-219840" fontAlgn="base">
              <a:spcBef>
                <a:spcPct val="0"/>
              </a:spcBef>
              <a:spcAft>
                <a:spcPct val="0"/>
              </a:spcAft>
              <a:defRPr>
                <a:solidFill>
                  <a:schemeClr val="tx1"/>
                </a:solidFill>
                <a:latin typeface="Arial" charset="0"/>
              </a:defRPr>
            </a:lvl6pPr>
            <a:lvl7pPr marL="2857911" indent="-219840" fontAlgn="base">
              <a:spcBef>
                <a:spcPct val="0"/>
              </a:spcBef>
              <a:spcAft>
                <a:spcPct val="0"/>
              </a:spcAft>
              <a:defRPr>
                <a:solidFill>
                  <a:schemeClr val="tx1"/>
                </a:solidFill>
                <a:latin typeface="Arial" charset="0"/>
              </a:defRPr>
            </a:lvl7pPr>
            <a:lvl8pPr marL="3297589" indent="-219840" fontAlgn="base">
              <a:spcBef>
                <a:spcPct val="0"/>
              </a:spcBef>
              <a:spcAft>
                <a:spcPct val="0"/>
              </a:spcAft>
              <a:defRPr>
                <a:solidFill>
                  <a:schemeClr val="tx1"/>
                </a:solidFill>
                <a:latin typeface="Arial" charset="0"/>
              </a:defRPr>
            </a:lvl8pPr>
            <a:lvl9pPr marL="3737268" indent="-219840" fontAlgn="base">
              <a:spcBef>
                <a:spcPct val="0"/>
              </a:spcBef>
              <a:spcAft>
                <a:spcPct val="0"/>
              </a:spcAft>
              <a:defRPr>
                <a:solidFill>
                  <a:schemeClr val="tx1"/>
                </a:solidFill>
                <a:latin typeface="Arial" charset="0"/>
              </a:defRPr>
            </a:lvl9pPr>
          </a:lstStyle>
          <a:p>
            <a:pPr fontAlgn="base">
              <a:spcBef>
                <a:spcPct val="0"/>
              </a:spcBef>
              <a:spcAft>
                <a:spcPct val="0"/>
              </a:spcAft>
            </a:pPr>
            <a:fld id="{BC84B4EC-8EBA-4C81-BF7E-139B78B667D6}" type="slidenum">
              <a:rPr lang="en-US">
                <a:latin typeface="Calibri" pitchFamily="34" charset="0"/>
              </a:rPr>
              <a:pPr fontAlgn="base">
                <a:spcBef>
                  <a:spcPct val="0"/>
                </a:spcBef>
                <a:spcAft>
                  <a:spcPct val="0"/>
                </a:spcAft>
              </a:pPr>
              <a:t>3</a:t>
            </a:fld>
            <a:endParaRPr 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r>
              <a:rPr lang="en-US" dirty="0" smtClean="0"/>
              <a:t>Three commonly accepted ways to provide for contingencies in project plans, and which one top project managers prefer</a:t>
            </a:r>
          </a:p>
          <a:p>
            <a:r>
              <a:rPr lang="en-US" dirty="0" smtClean="0"/>
              <a:t>When you make a contingency plan for your project you are establishing a “Plan B” in case your project goes off-track. Consider the obstacles you may face during your project and how you plan to resolve them when creating a contingency plan, be objective and consider the risks during the process of completing your project.</a:t>
            </a:r>
          </a:p>
          <a:p>
            <a:endParaRPr lang="en-US" dirty="0" smtClean="0"/>
          </a:p>
          <a:p>
            <a:r>
              <a:rPr lang="en-US" dirty="0" smtClean="0"/>
              <a:t>Develop an outline for every contingency plan and action item within each contingency plan.</a:t>
            </a:r>
          </a:p>
          <a:p>
            <a:r>
              <a:rPr lang="en-US" dirty="0" smtClean="0"/>
              <a:t>Building, implementing and managing a contingency plan requires resources just as any other project. Therefore, like other projects, it is best to develop a quick outline (proposal) for each contingency plan describing the risks the plan addresses, how it addresses the risks, etc., then seek approval to build each plan. </a:t>
            </a:r>
          </a:p>
          <a:p>
            <a:r>
              <a:rPr lang="en-US" dirty="0" smtClean="0"/>
              <a:t>The term "contingency action" is mentioned in the task title to remind analysts that taking action to minimize risks is just as much a part of contingency planning as developing a plan to react to circumstances. For instance, many manufacturing companies that use Just In Time inventory practices are stocking up on vital supplies to prevent disruption of their supply chain dependent business. This requires them to secure warehouse space, transportation to and from the new inventory locations, etc. All these actions are proactive rather than waiting until a critical supplier informs them of a problem. </a:t>
            </a:r>
          </a:p>
          <a:p>
            <a:r>
              <a:rPr lang="en-US" dirty="0" smtClean="0"/>
              <a:t>Here are some considerations when defining contingency plans:</a:t>
            </a:r>
          </a:p>
          <a:p>
            <a:r>
              <a:rPr lang="en-US" dirty="0" smtClean="0"/>
              <a:t>1.	Have further discussion with team members to determine confidence in corrective measures already taken and what could practically be added.</a:t>
            </a:r>
          </a:p>
          <a:p>
            <a:r>
              <a:rPr lang="en-US" dirty="0" smtClean="0"/>
              <a:t>2.	 Further contact with vendor/customer to determine contingency measures they may be taking.</a:t>
            </a:r>
          </a:p>
          <a:p>
            <a:r>
              <a:rPr lang="en-US" dirty="0" smtClean="0"/>
              <a:t>3.	Consider what engineering or other actions may be practical to reduce or eliminate risk.</a:t>
            </a:r>
          </a:p>
          <a:p>
            <a:r>
              <a:rPr lang="en-US" dirty="0" smtClean="0"/>
              <a:t>4.	Consider and include measures to reduce, eliminate, or compensate for damage, such as: </a:t>
            </a:r>
          </a:p>
          <a:p>
            <a:r>
              <a:rPr lang="en-US" dirty="0" smtClean="0"/>
              <a:t>•	insurance </a:t>
            </a:r>
          </a:p>
          <a:p>
            <a:r>
              <a:rPr lang="en-US" dirty="0" smtClean="0"/>
              <a:t>•	standby personnel </a:t>
            </a:r>
          </a:p>
          <a:p>
            <a:r>
              <a:rPr lang="en-US" dirty="0" smtClean="0"/>
              <a:t>•	standby or retained outside resources </a:t>
            </a:r>
          </a:p>
          <a:p>
            <a:r>
              <a:rPr lang="en-US" dirty="0" smtClean="0"/>
              <a:t>•	hedges </a:t>
            </a:r>
          </a:p>
          <a:p>
            <a:r>
              <a:rPr lang="en-US" dirty="0" smtClean="0"/>
              <a:t>•	temporary operational changes </a:t>
            </a:r>
          </a:p>
          <a:p>
            <a:r>
              <a:rPr lang="en-US" dirty="0" smtClean="0"/>
              <a:t>5.	Review all planned actions with respect to cost, practicality, time to complete, secondary benefits, undesirable side effects, or other factors.</a:t>
            </a:r>
          </a:p>
          <a:p>
            <a:r>
              <a:rPr lang="en-US" dirty="0" smtClean="0"/>
              <a:t>A suggested template for a contingency plan outline is shown in Appendix C of this workbook. The following list describes each field on the template:</a:t>
            </a:r>
          </a:p>
          <a:p>
            <a:r>
              <a:rPr lang="en-US" dirty="0" smtClean="0"/>
              <a:t> 	A unique identification number assigned to each contingency plan. Note that the database tool does not allow duplicates, so each contingency plan requires a unique number. </a:t>
            </a:r>
          </a:p>
          <a:p>
            <a:r>
              <a:rPr lang="en-US" dirty="0" smtClean="0"/>
              <a:t> 	A name for each contingency plan.</a:t>
            </a:r>
          </a:p>
          <a:p>
            <a:r>
              <a:rPr lang="en-US" dirty="0" smtClean="0"/>
              <a:t> 	The business function ID and name that the plan applies.</a:t>
            </a:r>
          </a:p>
          <a:p>
            <a:r>
              <a:rPr lang="en-US" dirty="0" smtClean="0"/>
              <a:t> 	The business function ID and name that the business function is part of.</a:t>
            </a:r>
          </a:p>
          <a:p>
            <a:r>
              <a:rPr lang="en-US" dirty="0" smtClean="0"/>
              <a:t> 	A brief description of the risks or problems that the plan addresses.</a:t>
            </a:r>
          </a:p>
          <a:p>
            <a:r>
              <a:rPr lang="en-US" dirty="0" smtClean="0"/>
              <a:t> 	Indicate the probability of the failure occurring as recorded in the prior section on risk analysis.</a:t>
            </a:r>
          </a:p>
          <a:p>
            <a:r>
              <a:rPr lang="en-US" dirty="0" smtClean="0"/>
              <a:t> 	Indicate the criticality of each risk type based on rating factors assigned in the prior section on risk analysis.</a:t>
            </a:r>
          </a:p>
          <a:p>
            <a:r>
              <a:rPr lang="en-US" dirty="0" smtClean="0"/>
              <a:t> 	A brief description of how the business function is to operate while the plan is in effect. Note that this is not a description of how to fix the problem. The purpose of this plan is to describe how to continue business in light of the problems. Fixing the problem that caused the contingency plan to go into effect is a separate (but related) plan that can be included in the plans for each system, interface and 3rd party. </a:t>
            </a:r>
          </a:p>
          <a:p>
            <a:r>
              <a:rPr lang="en-US" dirty="0" smtClean="0"/>
              <a:t> 	A clear definition of the failure scenario that will cause this plan to be implemented. This is referred to as a trigger. Most triggers are either a date or condition. For instance, you might contract with a new/backup supplier if your primary supplier cannot guarantee that they can meet your demands by a certain date or that you will immediately shut down an operation if a monitoring system indicates dangerous levels.</a:t>
            </a:r>
          </a:p>
          <a:p>
            <a:r>
              <a:rPr lang="en-US" dirty="0" smtClean="0"/>
              <a:t> 	A clear definition of the condition that will allow you to retract a contingency plan. Same as above except the trigger is focused on eliminating the contingency plan. For instance, the operation that was shut down is to be brought back up after manual review and remediation of the problem causing the shut down.</a:t>
            </a:r>
          </a:p>
          <a:p>
            <a:r>
              <a:rPr lang="en-US" dirty="0" smtClean="0"/>
              <a:t> 	Estimates of the costs to build, implement, manage, and retire the plan.</a:t>
            </a:r>
          </a:p>
          <a:p>
            <a:r>
              <a:rPr lang="en-US" dirty="0" smtClean="0"/>
              <a:t> 	A high level summary of the plan itself. Be sure to include the tasks, responsible parties for each task and estimated start dates or conditions for each task in this summary.</a:t>
            </a:r>
          </a:p>
          <a:p>
            <a:r>
              <a:rPr lang="en-US" dirty="0" smtClean="0"/>
              <a:t> 	Optional: It is common to include a summary plan describing how the problem will be fixed while the contingency plan is in effect. For instance, your plan describes that an operation is to be shut down due to a malfunctioning system. This optional technical plan describes how the system will be fixed while your operations are down. </a:t>
            </a:r>
          </a:p>
          <a:p>
            <a:endParaRPr lang="en-US" dirty="0" smtClean="0"/>
          </a:p>
          <a:p>
            <a:endParaRPr lang="en-US" dirty="0"/>
          </a:p>
        </p:txBody>
      </p:sp>
      <p:sp>
        <p:nvSpPr>
          <p:cNvPr id="6" name="Slide Image Placeholder 5"/>
          <p:cNvSpPr>
            <a:spLocks noGrp="1" noRot="1" noChangeAspect="1"/>
          </p:cNvSpPr>
          <p:nvPr>
            <p:ph type="sldImg"/>
          </p:nvPr>
        </p:nvSpPr>
        <p:spPr>
          <a:xfrm>
            <a:off x="549275" y="466725"/>
            <a:ext cx="3192463" cy="2395538"/>
          </a:xfr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members constantly negotiate tasks and assignments throughout a project. Teams share the burden of a project so no one is overwhelmed with the project. Team work is about trust, collaboration, and cooperation. If team members don’t help each other, then the team is not going to be effective or efficient. </a:t>
            </a:r>
          </a:p>
          <a:p>
            <a:endParaRPr lang="en-US" dirty="0" smtClean="0"/>
          </a:p>
          <a:p>
            <a:r>
              <a:rPr lang="en-US" dirty="0" smtClean="0"/>
              <a:t>Team member task assignments must include give and take because a project can easily overwhelm a single person. If team members share the burden of the project (take the burden off of a single person) then the project and the assignments will be less daunting. Team members can then divide the project tasks so it can be conquered. The process of give and take doesn’t happen without some work; team members have to build relationships, trust each other, and they have to develop job and interpersonal skills.</a:t>
            </a:r>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28</a:t>
            </a:fld>
            <a:endParaRPr lang="en-US" dirty="0"/>
          </a:p>
        </p:txBody>
      </p:sp>
    </p:spTree>
    <p:extLst>
      <p:ext uri="{BB962C8B-B14F-4D97-AF65-F5344CB8AC3E}">
        <p14:creationId xmlns:p14="http://schemas.microsoft.com/office/powerpoint/2010/main" val="347173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foundation for monitoring and controlling will rely on your project plan. Look to your plan as you monitor the progress of the project through project reports and costs. Control aspects that are not consistent with your goals by referring to the project milestones. </a:t>
            </a:r>
          </a:p>
          <a:p>
            <a:endParaRPr lang="en-US" dirty="0" smtClean="0"/>
          </a:p>
          <a:p>
            <a:r>
              <a:rPr lang="en-US" dirty="0" smtClean="0"/>
              <a:t>Monitoring and Controlling Project Work</a:t>
            </a:r>
          </a:p>
          <a:p>
            <a:r>
              <a:rPr lang="en-US" dirty="0" smtClean="0"/>
              <a:t>Considering that the Project Management Plan is the baseline for the project. This is guide for monitoring and controlling the project. As a project manager, one will need access to work performance information, performance reports, and change request. This information will need to be at your fingertips as inputs to yield project performance indicators. After analyzing and reviewing the information, it is time to decide whether corrective or preventative actions are needed.</a:t>
            </a:r>
          </a:p>
          <a:p>
            <a:r>
              <a:rPr lang="en-US" dirty="0" smtClean="0"/>
              <a:t>The four inputs to monitoring and controlling project work are: </a:t>
            </a:r>
          </a:p>
          <a:p>
            <a:r>
              <a:rPr lang="en-US" dirty="0" smtClean="0"/>
              <a:t>1.	Project Management Plan – The project management plan is the main source of information about how the project will be executed, monitored, and controlled. It is the plan, with all additional subsidiary plans as needed. </a:t>
            </a:r>
          </a:p>
          <a:p>
            <a:r>
              <a:rPr lang="en-US" dirty="0" smtClean="0"/>
              <a:t>2.	Work performance information – Work performance information is the information about project activities. This includes status information about progress, deliverables, expenses, and quality assurance validations. </a:t>
            </a:r>
          </a:p>
          <a:p>
            <a:r>
              <a:rPr lang="en-US" dirty="0" smtClean="0"/>
              <a:t>3.	Rejected change requests – Reject change request can be enlightening when reviewed in the context of determining how the progress of the project is fairing.</a:t>
            </a:r>
          </a:p>
          <a:p>
            <a:r>
              <a:rPr lang="en-US" dirty="0" smtClean="0"/>
              <a:t>Remember the quality of the measurement is only as good as the data gathered to ascertain the measurement. While it may take time, being vigilant and reviewing this information will save one headaches in the long run. </a:t>
            </a:r>
          </a:p>
          <a:p>
            <a:r>
              <a:rPr lang="en-US" dirty="0" smtClean="0"/>
              <a:t>So how do you sort through the granular details and formulate it into information? Well the good news is this isn’t a single problem, it affects all project managers, and there are standardized tools and techniques for monitoring and controlling project work.</a:t>
            </a:r>
          </a:p>
          <a:p>
            <a:r>
              <a:rPr lang="en-US" dirty="0" smtClean="0"/>
              <a:t>These tools and techniques are: </a:t>
            </a:r>
          </a:p>
          <a:p>
            <a:r>
              <a:rPr lang="en-US" dirty="0" smtClean="0"/>
              <a:t>•	Expert judgment - On the basis of current project information and experience with similar projects, project managers and team members can use expert judgment to make decisions, such as whether to take corrective or preventive actions. </a:t>
            </a:r>
          </a:p>
          <a:p>
            <a:r>
              <a:rPr lang="en-US" dirty="0" smtClean="0"/>
              <a:t>•	Earned value technique (EVT) – Earned Value Technique (EVT) provides project managers with a means of calculating current project schedule and cost performance. Project managers can then use this information to forecast future schedule and cost performance. </a:t>
            </a:r>
          </a:p>
          <a:p>
            <a:r>
              <a:rPr lang="en-US" dirty="0" smtClean="0"/>
              <a:t>•	Project management methodology – The organizational project management methodology provides project managers with detailed guidance and procedures to enable effective monitoring and control through each stage of a project. </a:t>
            </a:r>
          </a:p>
          <a:p>
            <a:r>
              <a:rPr lang="en-US" dirty="0" smtClean="0"/>
              <a:t>•	Project management information system (PMIS) - A PMIS allows for monitoring and controlling parameters such as cost and resource usage. A PMIS can also enable project managers to calculate and manage earned value information, as well as request and update project information automatically. </a:t>
            </a:r>
          </a:p>
          <a:p>
            <a:r>
              <a:rPr lang="en-US" dirty="0" smtClean="0"/>
              <a:t>Using the correct tools and techniques will help keep you in the loop of what’s going on with your project.</a:t>
            </a:r>
          </a:p>
          <a:p>
            <a:r>
              <a:rPr lang="en-US" dirty="0" smtClean="0"/>
              <a:t>Obviously as one monitors and controls there will be some action items that occur. These action items cycle back into the project execution. So what are some outputs or action items that occur during the Monitor and Control Project Work process? </a:t>
            </a:r>
          </a:p>
          <a:p>
            <a:r>
              <a:rPr lang="en-US" dirty="0" smtClean="0"/>
              <a:t>The outputs of monitoring and controlling project work are: </a:t>
            </a:r>
          </a:p>
          <a:p>
            <a:r>
              <a:rPr lang="en-US" dirty="0" smtClean="0"/>
              <a:t>•	Recommended corrective actions - These are based on project work performance information. By comparing this information to the project plan, the project manager or team uses expert judgment to put forward ideas to remedy problems that have arisen. </a:t>
            </a:r>
          </a:p>
          <a:p>
            <a:r>
              <a:rPr lang="en-US" dirty="0" smtClean="0"/>
              <a:t>•	Recommended preventive actions - These are based on project work performance information. By comparing this information to the project plan, the project manager or team uses expert judgment to suggest ways of avoiding project risks. </a:t>
            </a:r>
          </a:p>
          <a:p>
            <a:r>
              <a:rPr lang="en-US" dirty="0" smtClean="0"/>
              <a:t>•	Forecasts - Based on work performance information received during the Monitor and Control Project Work process, forecasts allow the prediction of successful or unsuccessful project outcomes. </a:t>
            </a:r>
          </a:p>
          <a:p>
            <a:r>
              <a:rPr lang="en-US" dirty="0" smtClean="0"/>
              <a:t>•	Recommended defect repairs - These are an output of monitoring and controlling project work. This output recommends the remedial work necessary when a product does not meet quality requirements. </a:t>
            </a:r>
          </a:p>
          <a:p>
            <a:r>
              <a:rPr lang="en-US" dirty="0" smtClean="0"/>
              <a:t>•	Requested changes - These are revised actions that are necessary for meeting project objectives. The requests are often made by the project manager or members of the project team as a way of improving methods or overcoming problems. </a:t>
            </a:r>
          </a:p>
          <a:p>
            <a:r>
              <a:rPr lang="en-US" dirty="0" smtClean="0"/>
              <a:t>Just keep in mind that every organization is different, and your experiences of monitoring and controlling project work will depend on your company's project management methodology and the type of project.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29</a:t>
            </a:fld>
            <a:endParaRPr lang="en-US" dirty="0"/>
          </a:p>
        </p:txBody>
      </p:sp>
    </p:spTree>
    <p:extLst>
      <p:ext uri="{BB962C8B-B14F-4D97-AF65-F5344CB8AC3E}">
        <p14:creationId xmlns:p14="http://schemas.microsoft.com/office/powerpoint/2010/main" val="1936254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Reports are only as accurate as the information in them. Make certain the figures and information are accurate and up-to-date. Use specific details and information to demonstrate where the project stands in the process.</a:t>
            </a:r>
          </a:p>
          <a:p>
            <a:endParaRPr lang="en-US" dirty="0" smtClean="0"/>
          </a:p>
          <a:p>
            <a:r>
              <a:rPr lang="en-US" dirty="0" smtClean="0"/>
              <a:t>How to structure reports for maximum value</a:t>
            </a:r>
          </a:p>
          <a:p>
            <a:r>
              <a:rPr lang="en-US" dirty="0" smtClean="0"/>
              <a:t>Maximizing the effectiveness of reports</a:t>
            </a:r>
          </a:p>
          <a:p>
            <a:r>
              <a:rPr lang="en-US" dirty="0" smtClean="0"/>
              <a:t>Baker and Baker (2000) make a good point. You shouldn't assume that your team members know how to write or interpret status reports. Make sure that you train them so that they will take the reports seriously.</a:t>
            </a:r>
          </a:p>
          <a:p>
            <a:r>
              <a:rPr lang="en-US" dirty="0" smtClean="0"/>
              <a:t>•	Reports may concern performance, schedule or cost</a:t>
            </a:r>
          </a:p>
          <a:p>
            <a:r>
              <a:rPr lang="en-US" dirty="0" smtClean="0"/>
              <a:t>•	Reports should always be as brief as possible</a:t>
            </a:r>
          </a:p>
          <a:p>
            <a:r>
              <a:rPr lang="en-US" dirty="0" smtClean="0"/>
              <a:t>•	Target the report (don't try to circulate one report to too many recipients)</a:t>
            </a:r>
          </a:p>
          <a:p>
            <a:r>
              <a:rPr lang="en-US" dirty="0" smtClean="0"/>
              <a:t>•	Use pictures, demonstrations and models (don't limit report medium to writing)</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30</a:t>
            </a:fld>
            <a:endParaRPr lang="en-US" dirty="0"/>
          </a:p>
        </p:txBody>
      </p:sp>
    </p:spTree>
    <p:extLst>
      <p:ext uri="{BB962C8B-B14F-4D97-AF65-F5344CB8AC3E}">
        <p14:creationId xmlns:p14="http://schemas.microsoft.com/office/powerpoint/2010/main" val="3092427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Projects are constantly moving forward so a written report will be accurate as long as the project hasn’t moved to the next phase in development and the variables governing the process haven’t changed. </a:t>
            </a:r>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31</a:t>
            </a:fld>
            <a:endParaRPr lang="en-US" dirty="0"/>
          </a:p>
        </p:txBody>
      </p:sp>
    </p:spTree>
    <p:extLst>
      <p:ext uri="{BB962C8B-B14F-4D97-AF65-F5344CB8AC3E}">
        <p14:creationId xmlns:p14="http://schemas.microsoft.com/office/powerpoint/2010/main" val="3113031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Reports should be brief and focus on the information (or problem) you are dealing with for the project. You need to target information, back it up with facts and describe the tools you used to gather information. Finally you have to suggest recommendations in your conclusion. </a:t>
            </a:r>
          </a:p>
          <a:p>
            <a:endParaRPr lang="en-US" dirty="0" smtClean="0"/>
          </a:p>
          <a:p>
            <a:r>
              <a:rPr lang="en-US" dirty="0" smtClean="0"/>
              <a:t>How much detail reports should include and what distribution should be: </a:t>
            </a:r>
          </a:p>
          <a:p>
            <a:r>
              <a:rPr lang="en-US" dirty="0" smtClean="0"/>
              <a:t>•	Start with an informal executive summary </a:t>
            </a:r>
          </a:p>
          <a:p>
            <a:r>
              <a:rPr lang="en-US" dirty="0" smtClean="0"/>
              <a:t>•	Isolate the subject and collect relevant data</a:t>
            </a:r>
          </a:p>
          <a:p>
            <a:r>
              <a:rPr lang="en-US" dirty="0" smtClean="0"/>
              <a:t>•	Determine the scope of the report</a:t>
            </a:r>
          </a:p>
          <a:p>
            <a:r>
              <a:rPr lang="en-US" dirty="0" smtClean="0"/>
              <a:t>•	Remember your audience will often be upper level management</a:t>
            </a:r>
          </a:p>
          <a:p>
            <a:r>
              <a:rPr lang="en-US" dirty="0" smtClean="0"/>
              <a:t>•	Describe the specific quantitative tools that will be used to accomplish the preferred results for the project</a:t>
            </a:r>
          </a:p>
          <a:p>
            <a:r>
              <a:rPr lang="en-US" dirty="0" smtClean="0"/>
              <a:t>o	Use statistical information and graphs to show progress</a:t>
            </a:r>
          </a:p>
          <a:p>
            <a:r>
              <a:rPr lang="en-US" dirty="0" smtClean="0"/>
              <a:t>	Statistics from performance assessments (improvement or decline in performance of specific tasks)</a:t>
            </a:r>
          </a:p>
          <a:p>
            <a:r>
              <a:rPr lang="en-US" dirty="0" smtClean="0"/>
              <a:t>	Gantt charts</a:t>
            </a:r>
          </a:p>
          <a:p>
            <a:r>
              <a:rPr lang="en-US" dirty="0" smtClean="0"/>
              <a:t>	Work Breakdown Structure (WBS)</a:t>
            </a:r>
          </a:p>
          <a:p>
            <a:r>
              <a:rPr lang="en-US" dirty="0" smtClean="0"/>
              <a:t>	PERT charts</a:t>
            </a:r>
          </a:p>
          <a:p>
            <a:r>
              <a:rPr lang="en-US" dirty="0" smtClean="0"/>
              <a:t>	Budgets</a:t>
            </a:r>
          </a:p>
          <a:p>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32</a:t>
            </a:fld>
            <a:endParaRPr lang="en-US" dirty="0"/>
          </a:p>
        </p:txBody>
      </p:sp>
    </p:spTree>
    <p:extLst>
      <p:ext uri="{BB962C8B-B14F-4D97-AF65-F5344CB8AC3E}">
        <p14:creationId xmlns:p14="http://schemas.microsoft.com/office/powerpoint/2010/main" val="3813089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person writing the report will want the report to be accurate but instinctively want to be the bearer or good news, too. Keep in mind that report writers interpret data and relate it to others and their interpretations is subject to bias.</a:t>
            </a:r>
          </a:p>
          <a:p>
            <a:endParaRPr lang="en-US" dirty="0" smtClean="0"/>
          </a:p>
          <a:p>
            <a:r>
              <a:rPr lang="en-US" dirty="0" smtClean="0"/>
              <a:t>Recognizing the built-in bias of the report writer:</a:t>
            </a:r>
          </a:p>
          <a:p>
            <a:r>
              <a:rPr lang="en-US" dirty="0" smtClean="0"/>
              <a:t>•	Report writers tend to lean toward unwarranted optimism</a:t>
            </a:r>
          </a:p>
          <a:p>
            <a:r>
              <a:rPr lang="en-US" dirty="0" smtClean="0"/>
              <a:t>•	Reports are no better than the judgment of the person preparing the report</a:t>
            </a:r>
          </a:p>
          <a:p>
            <a:r>
              <a:rPr lang="en-US" dirty="0" smtClean="0"/>
              <a:t>•	Reports avoid direct exchange of information</a:t>
            </a:r>
          </a:p>
          <a:p>
            <a:endParaRPr lang="en-US" dirty="0" smtClean="0"/>
          </a:p>
          <a:p>
            <a:r>
              <a:rPr lang="en-US" dirty="0" smtClean="0"/>
              <a:t>Recognizing the built-in bias of the report writer</a:t>
            </a:r>
          </a:p>
          <a:p>
            <a:r>
              <a:rPr lang="en-US" dirty="0" smtClean="0"/>
              <a:t>•	Reports are no better than the judgment of the person preparing the report</a:t>
            </a:r>
          </a:p>
          <a:p>
            <a:r>
              <a:rPr lang="en-US" dirty="0" smtClean="0"/>
              <a:t>Baker and Baker (2000): "Never rely on written reports alone to assess progress on your project. People often leave problems out of reports because they don't want to put them in writing. They also may fail to report schedule slips in meetings because they think time can be made up later. People often don't want to expose a problem in front of others for fear of reprisal or embarrassment. The quality of performance on a project is also subjective. Performance reported as outstanding by one group may be substandard to another" (Pp. 279-280). </a:t>
            </a:r>
          </a:p>
          <a:p>
            <a:r>
              <a:rPr lang="en-US" dirty="0" smtClean="0"/>
              <a:t>•	Reports avoid direct exchange of information</a:t>
            </a:r>
          </a:p>
          <a:p>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33</a:t>
            </a:fld>
            <a:endParaRPr lang="en-US" dirty="0"/>
          </a:p>
        </p:txBody>
      </p:sp>
    </p:spTree>
    <p:extLst>
      <p:ext uri="{BB962C8B-B14F-4D97-AF65-F5344CB8AC3E}">
        <p14:creationId xmlns:p14="http://schemas.microsoft.com/office/powerpoint/2010/main" val="1685128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 is very important when you are working on a project. With more than 2 people collaborating there needs to be a foundation for discussion and feedback. </a:t>
            </a:r>
          </a:p>
          <a:p>
            <a:endParaRPr lang="en-US" dirty="0" smtClean="0"/>
          </a:p>
          <a:p>
            <a:r>
              <a:rPr lang="en-US" dirty="0" smtClean="0"/>
              <a:t>Use open-ended questions:</a:t>
            </a:r>
          </a:p>
          <a:p>
            <a:r>
              <a:rPr lang="en-US" dirty="0" smtClean="0"/>
              <a:t>•	What persistent problems do you have, and what is being done to correct them?</a:t>
            </a:r>
          </a:p>
          <a:p>
            <a:r>
              <a:rPr lang="en-US" dirty="0" smtClean="0"/>
              <a:t>•	What problems do you foresee?</a:t>
            </a:r>
          </a:p>
          <a:p>
            <a:r>
              <a:rPr lang="en-US" dirty="0" smtClean="0"/>
              <a:t>•	What additional information do you need?</a:t>
            </a:r>
          </a:p>
          <a:p>
            <a:r>
              <a:rPr lang="en-US" dirty="0" smtClean="0"/>
              <a:t>•	What additional resources do you need?</a:t>
            </a:r>
          </a:p>
          <a:p>
            <a:r>
              <a:rPr lang="en-US" dirty="0" smtClean="0"/>
              <a:t>•	Do you have any personnel problems now? What personnel problems do you anticipate?</a:t>
            </a:r>
          </a:p>
          <a:p>
            <a:r>
              <a:rPr lang="en-US" dirty="0" smtClean="0"/>
              <a:t>•	 What events could give you schedule difficulties?</a:t>
            </a:r>
          </a:p>
          <a:p>
            <a:r>
              <a:rPr lang="en-US" dirty="0" smtClean="0"/>
              <a:t>•	What would need to happen for your task to be completed early?</a:t>
            </a:r>
          </a:p>
          <a:p>
            <a:r>
              <a:rPr lang="en-US" dirty="0" smtClean="0"/>
              <a:t>•	Will your task be completed within the allowed budget, or do you anticipate some overrun?</a:t>
            </a:r>
          </a:p>
          <a:p>
            <a:r>
              <a:rPr lang="en-US" dirty="0" smtClean="0"/>
              <a:t>•	How has any work done on your task led to a competitive edge we might use to gain on other businesses?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35</a:t>
            </a:fld>
            <a:endParaRPr lang="en-US" dirty="0"/>
          </a:p>
        </p:txBody>
      </p:sp>
    </p:spTree>
    <p:extLst>
      <p:ext uri="{BB962C8B-B14F-4D97-AF65-F5344CB8AC3E}">
        <p14:creationId xmlns:p14="http://schemas.microsoft.com/office/powerpoint/2010/main" val="3592473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Milestones and checkpoints help you monitor the progress of the project. Without these markers you can’t tell how the project is progressing or where it is in the process. You can use several methods of reference for your project.</a:t>
            </a:r>
          </a:p>
          <a:p>
            <a:endParaRPr lang="en-US" dirty="0" smtClean="0"/>
          </a:p>
          <a:p>
            <a:r>
              <a:rPr lang="en-US" dirty="0" smtClean="0"/>
              <a:t>What qualifies as a checkpoint?</a:t>
            </a:r>
          </a:p>
          <a:p>
            <a:r>
              <a:rPr lang="en-US" dirty="0" smtClean="0"/>
              <a:t>•	Checkpoints measure the progress of the project and serve as an essential form of feedback</a:t>
            </a:r>
          </a:p>
          <a:p>
            <a:r>
              <a:rPr lang="en-US" dirty="0" smtClean="0"/>
              <a:t>o	These can be measured by task completed</a:t>
            </a:r>
          </a:p>
          <a:p>
            <a:r>
              <a:rPr lang="en-US" dirty="0" smtClean="0"/>
              <a:t>o	Resources used</a:t>
            </a:r>
          </a:p>
          <a:p>
            <a:r>
              <a:rPr lang="en-US" dirty="0" smtClean="0"/>
              <a:t>o	Budget costs</a:t>
            </a:r>
          </a:p>
          <a:p>
            <a:r>
              <a:rPr lang="en-US" dirty="0" smtClean="0"/>
              <a:t>•	Short-term checkpoints are called events</a:t>
            </a:r>
          </a:p>
          <a:p>
            <a:r>
              <a:rPr lang="en-US" dirty="0" smtClean="0"/>
              <a:t>•	Long-term checkpoints are called milestones</a:t>
            </a:r>
          </a:p>
          <a:p>
            <a:r>
              <a:rPr lang="en-US" dirty="0" smtClean="0"/>
              <a:t>How to establish checkpoints and milestones that tell you whether or not your project is on track</a:t>
            </a:r>
          </a:p>
          <a:p>
            <a:r>
              <a:rPr lang="en-US" dirty="0" smtClean="0"/>
              <a:t>Reviews</a:t>
            </a:r>
          </a:p>
          <a:p>
            <a:r>
              <a:rPr lang="en-US" dirty="0" smtClean="0"/>
              <a:t>Checkpoints</a:t>
            </a:r>
          </a:p>
          <a:p>
            <a:r>
              <a:rPr lang="en-US" dirty="0" smtClean="0"/>
              <a:t>•	Checkpoints measure the PROGRESS of the project and serve as an essential form of feedback</a:t>
            </a:r>
          </a:p>
          <a:p>
            <a:r>
              <a:rPr lang="en-US" dirty="0" smtClean="0"/>
              <a:t>•	Short-term checkpoints are called EVENTS</a:t>
            </a:r>
          </a:p>
          <a:p>
            <a:r>
              <a:rPr lang="en-US" dirty="0" smtClean="0"/>
              <a:t>•	Long-term checkpoints are called MILESTONES</a:t>
            </a:r>
          </a:p>
          <a:p>
            <a:r>
              <a:rPr lang="en-US" dirty="0" smtClean="0"/>
              <a:t>Baker and Baker say, "Milestones summarize a sequence of tasks or specify a key accomplishment during the project. Milestones are not tasks. Milestones do not take effort; they are just convenient markers for summarizing work that has been performed to that point on the network diagram. The top levels in the WBS are a good source of milestones for the project. Milestones also have defined precedence and sequences. You can draw a network of only milestones, or you can combine milestones with activities to display a complete project-or you can leave the milestones out of your project altogether (recommended only on small projects)" (P. 110).</a:t>
            </a:r>
          </a:p>
          <a:p>
            <a:r>
              <a:rPr lang="en-US" dirty="0" smtClean="0"/>
              <a:t>Your "off-course" warning system</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36</a:t>
            </a:fld>
            <a:endParaRPr lang="en-US" dirty="0"/>
          </a:p>
        </p:txBody>
      </p:sp>
    </p:spTree>
    <p:extLst>
      <p:ext uri="{BB962C8B-B14F-4D97-AF65-F5344CB8AC3E}">
        <p14:creationId xmlns:p14="http://schemas.microsoft.com/office/powerpoint/2010/main" val="4272420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Mission Analysis</a:t>
            </a:r>
          </a:p>
          <a:p>
            <a:r>
              <a:rPr lang="en-US" dirty="0" smtClean="0"/>
              <a:t>Mission need decision</a:t>
            </a:r>
          </a:p>
          <a:p>
            <a:r>
              <a:rPr lang="en-US" dirty="0" smtClean="0"/>
              <a:t>Investment analysis</a:t>
            </a:r>
          </a:p>
          <a:p>
            <a:r>
              <a:rPr lang="en-US" dirty="0" smtClean="0"/>
              <a:t>Investment decision</a:t>
            </a:r>
          </a:p>
          <a:p>
            <a:r>
              <a:rPr lang="en-US" dirty="0" smtClean="0"/>
              <a:t>Solution</a:t>
            </a:r>
            <a:r>
              <a:rPr lang="en-US" baseline="0" dirty="0" smtClean="0"/>
              <a:t> implementation (including contracting)</a:t>
            </a:r>
          </a:p>
          <a:p>
            <a:r>
              <a:rPr lang="en-US" baseline="0" dirty="0" smtClean="0"/>
              <a:t>In-service decision</a:t>
            </a:r>
          </a:p>
          <a:p>
            <a:r>
              <a:rPr lang="en-US" baseline="0" dirty="0" smtClean="0"/>
              <a:t>In service management</a:t>
            </a:r>
          </a:p>
          <a:p>
            <a:r>
              <a:rPr lang="en-US" baseline="0" dirty="0" smtClean="0"/>
              <a:t>Service life extension</a:t>
            </a:r>
          </a:p>
          <a:p>
            <a:r>
              <a:rPr lang="en-US" baseline="0" dirty="0" smtClean="0"/>
              <a:t>Change Management</a:t>
            </a:r>
          </a:p>
          <a:p>
            <a:r>
              <a:rPr lang="en-US" baseline="0" dirty="0" smtClean="0"/>
              <a:t>Logistics Support</a:t>
            </a:r>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38</a:t>
            </a:fld>
            <a:endParaRPr lang="en-US" dirty="0"/>
          </a:p>
        </p:txBody>
      </p:sp>
    </p:spTree>
    <p:extLst>
      <p:ext uri="{BB962C8B-B14F-4D97-AF65-F5344CB8AC3E}">
        <p14:creationId xmlns:p14="http://schemas.microsoft.com/office/powerpoint/2010/main" val="2304899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 PDUs per</a:t>
            </a:r>
            <a:r>
              <a:rPr lang="en-US" baseline="0" dirty="0" smtClean="0"/>
              <a:t> 3-year cycle.  I think I studied 80 hours.</a:t>
            </a:r>
          </a:p>
          <a:p>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4</a:t>
            </a:fld>
            <a:endParaRPr lang="en-US" dirty="0"/>
          </a:p>
        </p:txBody>
      </p:sp>
    </p:spTree>
    <p:extLst>
      <p:ext uri="{BB962C8B-B14F-4D97-AF65-F5344CB8AC3E}">
        <p14:creationId xmlns:p14="http://schemas.microsoft.com/office/powerpoint/2010/main" val="1059968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 solving in the business world is a necessity. Using an efficient tool for problem solving will help you generate solutions and maintain control in difficult situations. Using the seven-step problem-solving formula can provide a springboard for generating ideas and innovative solutions.</a:t>
            </a:r>
          </a:p>
          <a:p>
            <a:endParaRPr lang="en-US" dirty="0" smtClean="0"/>
          </a:p>
          <a:p>
            <a:r>
              <a:rPr lang="en-US" dirty="0" smtClean="0"/>
              <a:t>•	Step 1: Define the problem</a:t>
            </a:r>
          </a:p>
          <a:p>
            <a:r>
              <a:rPr lang="en-US" dirty="0" smtClean="0"/>
              <a:t>In 1001 Ways to Take Initiative at Work, Bob Nelson (1999) says, "Is there really a problem? If so, determine exactly what it is, how big it is, and if it is going to continue to be a problem in the future" (P. 25).</a:t>
            </a:r>
          </a:p>
          <a:p>
            <a:r>
              <a:rPr lang="en-US" dirty="0" smtClean="0"/>
              <a:t>•	Step 2: Gather data and analyze the problem</a:t>
            </a:r>
          </a:p>
          <a:p>
            <a:r>
              <a:rPr lang="en-US" dirty="0" smtClean="0"/>
              <a:t>Nelson: "Before you start looking for solutions to the problem, gather as much data about it as you possibly can without unduly delaying your efforts" (P. 25).</a:t>
            </a:r>
          </a:p>
          <a:p>
            <a:r>
              <a:rPr lang="en-US" dirty="0" smtClean="0"/>
              <a:t>•	Step 3: Generate potential solutions</a:t>
            </a:r>
          </a:p>
          <a:p>
            <a:r>
              <a:rPr lang="en-US" dirty="0" smtClean="0"/>
              <a:t>Nelson: Make a list of the most likely solutions to the problem and prioritize them from most to least likely" (P. 25). Run solutions through a worst-case scenario or a best-case scenario.</a:t>
            </a:r>
          </a:p>
          <a:p>
            <a:r>
              <a:rPr lang="en-US" dirty="0" smtClean="0"/>
              <a:t>•	Step 4: Select the solution</a:t>
            </a:r>
          </a:p>
          <a:p>
            <a:r>
              <a:rPr lang="en-US" dirty="0" smtClean="0"/>
              <a:t>Nelson: Choose the most likely solution at the top of your list. Be ready to proceed to the next solution if your first choice does not generate the results you seek" (P. 25).</a:t>
            </a:r>
          </a:p>
          <a:p>
            <a:r>
              <a:rPr lang="en-US" dirty="0" smtClean="0"/>
              <a:t>You might need to set time limits: I must make a decision by the end of this week.</a:t>
            </a:r>
          </a:p>
          <a:p>
            <a:r>
              <a:rPr lang="en-US" dirty="0" smtClean="0"/>
              <a:t>Some people can't select the solution because they haven't learned to trust their instincts. If you have difficulties trusting your instinct (because you've made wrong decisions in the past), take small steps:" </a:t>
            </a:r>
          </a:p>
          <a:p>
            <a:r>
              <a:rPr lang="en-US" dirty="0" smtClean="0"/>
              <a:t>o	Do more research into the problem than you normally would</a:t>
            </a:r>
          </a:p>
          <a:p>
            <a:r>
              <a:rPr lang="en-US" dirty="0" smtClean="0"/>
              <a:t>o	Use friends as a sounding board</a:t>
            </a:r>
          </a:p>
          <a:p>
            <a:r>
              <a:rPr lang="en-US" dirty="0" smtClean="0"/>
              <a:t>o	Practice on small things: Salad or Big Mac? Go through the decision-making process</a:t>
            </a:r>
          </a:p>
          <a:p>
            <a:r>
              <a:rPr lang="en-US" dirty="0" smtClean="0"/>
              <a:t>o	Log your decisions and celebrate your successes</a:t>
            </a:r>
          </a:p>
          <a:p>
            <a:r>
              <a:rPr lang="en-US" dirty="0" smtClean="0"/>
              <a:t>o	Log your decisions and learn from the wrong ones</a:t>
            </a:r>
          </a:p>
          <a:p>
            <a:r>
              <a:rPr lang="en-US" dirty="0" smtClean="0"/>
              <a:t>o	Monitor your decisions more closely</a:t>
            </a:r>
          </a:p>
          <a:p>
            <a:r>
              <a:rPr lang="en-US" dirty="0" smtClean="0"/>
              <a:t>•	Step 5: Implement the solution</a:t>
            </a:r>
          </a:p>
          <a:p>
            <a:r>
              <a:rPr lang="en-US" dirty="0" smtClean="0"/>
              <a:t>Nelson: "Put your most likely solution into action. Closely monitor the results to see if it solves your problem. If so, congratulations! You can move on to the next problem. If not, apply the next most likely solution" (P. 25).</a:t>
            </a:r>
          </a:p>
          <a:p>
            <a:r>
              <a:rPr lang="en-US" dirty="0" smtClean="0"/>
              <a:t>•	Step 6: Evaluate the solution</a:t>
            </a:r>
          </a:p>
          <a:p>
            <a:r>
              <a:rPr lang="en-US" dirty="0" smtClean="0"/>
              <a:t>•	Step 7: Celebrate </a:t>
            </a:r>
          </a:p>
          <a:p>
            <a:r>
              <a:rPr lang="en-US" dirty="0" smtClean="0"/>
              <a:t>Celebrate action. Remember that not doing anything is still making a decision. Most of the time, action will provide its own reward. If you are standing in the middle of a road and you have a truck bearing down on you from one side and a car approaching from the other, your indecision can be deadly. Make a quick decision, stick to the plan, follow-through, and you might be safe. </a:t>
            </a:r>
          </a:p>
          <a:p>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39</a:t>
            </a:fld>
            <a:endParaRPr lang="en-US" dirty="0"/>
          </a:p>
        </p:txBody>
      </p:sp>
    </p:spTree>
    <p:extLst>
      <p:ext uri="{BB962C8B-B14F-4D97-AF65-F5344CB8AC3E}">
        <p14:creationId xmlns:p14="http://schemas.microsoft.com/office/powerpoint/2010/main" val="2837520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your project face any of these?</a:t>
            </a:r>
          </a:p>
          <a:p>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42</a:t>
            </a:fld>
            <a:endParaRPr lang="en-US" dirty="0"/>
          </a:p>
        </p:txBody>
      </p:sp>
    </p:spTree>
    <p:extLst>
      <p:ext uri="{BB962C8B-B14F-4D97-AF65-F5344CB8AC3E}">
        <p14:creationId xmlns:p14="http://schemas.microsoft.com/office/powerpoint/2010/main" val="3235123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big part of the project manager’s job is: Resolving conflict, setting up processes for resolving conflict, and team building,</a:t>
            </a:r>
            <a:r>
              <a:rPr lang="en-US" baseline="0" dirty="0" smtClean="0"/>
              <a:t> and preventing conflict by constantly staying alert for issues cropping up</a:t>
            </a:r>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43</a:t>
            </a:fld>
            <a:endParaRPr lang="en-US" dirty="0"/>
          </a:p>
        </p:txBody>
      </p:sp>
    </p:spTree>
    <p:extLst>
      <p:ext uri="{BB962C8B-B14F-4D97-AF65-F5344CB8AC3E}">
        <p14:creationId xmlns:p14="http://schemas.microsoft.com/office/powerpoint/2010/main" val="2390844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management is not </a:t>
            </a:r>
            <a:r>
              <a:rPr lang="en-US" dirty="0" err="1" smtClean="0"/>
              <a:t>gantt</a:t>
            </a:r>
            <a:r>
              <a:rPr lang="en-US" dirty="0" smtClean="0"/>
              <a:t> charts</a:t>
            </a:r>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44</a:t>
            </a:fld>
            <a:endParaRPr lang="en-US" dirty="0"/>
          </a:p>
        </p:txBody>
      </p:sp>
    </p:spTree>
    <p:extLst>
      <p:ext uri="{BB962C8B-B14F-4D97-AF65-F5344CB8AC3E}">
        <p14:creationId xmlns:p14="http://schemas.microsoft.com/office/powerpoint/2010/main" val="201706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FAST.faa.gov – under Lifecycle Phases and Decisions – Acquisition Categories - http://fast.faa.gov/docs/acqcattable.doc</a:t>
            </a:r>
          </a:p>
          <a:p>
            <a:pPr>
              <a:spcBef>
                <a:spcPct val="0"/>
              </a:spcBef>
            </a:pPr>
            <a:endParaRPr lang="en-US" i="1" dirty="0" smtClean="0"/>
          </a:p>
          <a:p>
            <a:endParaRPr lang="en-US" baseline="0" dirty="0" smtClean="0"/>
          </a:p>
          <a:p>
            <a:r>
              <a:rPr lang="en-US" baseline="0" dirty="0" smtClean="0"/>
              <a:t>“Level I requirements must be met before proceeding to Level II” </a:t>
            </a:r>
          </a:p>
          <a:p>
            <a:r>
              <a:rPr lang="en-US" baseline="0" dirty="0" smtClean="0"/>
              <a:t>EXCEPT … you CAN proceed to Level II directly if you have at least</a:t>
            </a:r>
          </a:p>
          <a:p>
            <a:pPr marL="219840" indent="-219840">
              <a:buFont typeface="Arial" pitchFamily="34" charset="0"/>
              <a:buChar char="•"/>
            </a:pPr>
            <a:r>
              <a:rPr lang="en-US" baseline="0" dirty="0" smtClean="0"/>
              <a:t>FAA30010002 – AMS Lifecycle (used to be Intro to AMS or Fundamentals of AMS)</a:t>
            </a:r>
          </a:p>
          <a:p>
            <a:pPr marL="219840" indent="-219840">
              <a:buFont typeface="Arial" pitchFamily="34" charset="0"/>
              <a:buChar char="•"/>
            </a:pPr>
            <a:r>
              <a:rPr lang="en-US" baseline="0" dirty="0" smtClean="0"/>
              <a:t>FAA05727 - Appropriations Law Seminar</a:t>
            </a:r>
          </a:p>
          <a:p>
            <a:r>
              <a:rPr lang="en-US" baseline="0" dirty="0" smtClean="0"/>
              <a:t>AND</a:t>
            </a:r>
          </a:p>
          <a:p>
            <a:pPr marL="219840" indent="-219840">
              <a:buFont typeface="Arial" pitchFamily="34" charset="0"/>
              <a:buChar char="•"/>
            </a:pPr>
            <a:r>
              <a:rPr lang="en-US" baseline="0" dirty="0" smtClean="0"/>
              <a:t>FAA04200 – COR/COTR Basic Training</a:t>
            </a:r>
          </a:p>
          <a:p>
            <a:pPr>
              <a:spcBef>
                <a:spcPct val="0"/>
              </a:spcBef>
            </a:pPr>
            <a:endParaRPr lang="en-US" i="1"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14478" indent="-274799">
              <a:defRPr>
                <a:solidFill>
                  <a:schemeClr val="tx1"/>
                </a:solidFill>
                <a:latin typeface="Arial" charset="0"/>
              </a:defRPr>
            </a:lvl2pPr>
            <a:lvl3pPr marL="1099196" indent="-219840">
              <a:defRPr>
                <a:solidFill>
                  <a:schemeClr val="tx1"/>
                </a:solidFill>
                <a:latin typeface="Arial" charset="0"/>
              </a:defRPr>
            </a:lvl3pPr>
            <a:lvl4pPr marL="1538875" indent="-219840">
              <a:defRPr>
                <a:solidFill>
                  <a:schemeClr val="tx1"/>
                </a:solidFill>
                <a:latin typeface="Arial" charset="0"/>
              </a:defRPr>
            </a:lvl4pPr>
            <a:lvl5pPr marL="1978553" indent="-219840">
              <a:defRPr>
                <a:solidFill>
                  <a:schemeClr val="tx1"/>
                </a:solidFill>
                <a:latin typeface="Arial" charset="0"/>
              </a:defRPr>
            </a:lvl5pPr>
            <a:lvl6pPr marL="2418232" indent="-219840" fontAlgn="base">
              <a:spcBef>
                <a:spcPct val="0"/>
              </a:spcBef>
              <a:spcAft>
                <a:spcPct val="0"/>
              </a:spcAft>
              <a:defRPr>
                <a:solidFill>
                  <a:schemeClr val="tx1"/>
                </a:solidFill>
                <a:latin typeface="Arial" charset="0"/>
              </a:defRPr>
            </a:lvl6pPr>
            <a:lvl7pPr marL="2857911" indent="-219840" fontAlgn="base">
              <a:spcBef>
                <a:spcPct val="0"/>
              </a:spcBef>
              <a:spcAft>
                <a:spcPct val="0"/>
              </a:spcAft>
              <a:defRPr>
                <a:solidFill>
                  <a:schemeClr val="tx1"/>
                </a:solidFill>
                <a:latin typeface="Arial" charset="0"/>
              </a:defRPr>
            </a:lvl7pPr>
            <a:lvl8pPr marL="3297589" indent="-219840" fontAlgn="base">
              <a:spcBef>
                <a:spcPct val="0"/>
              </a:spcBef>
              <a:spcAft>
                <a:spcPct val="0"/>
              </a:spcAft>
              <a:defRPr>
                <a:solidFill>
                  <a:schemeClr val="tx1"/>
                </a:solidFill>
                <a:latin typeface="Arial" charset="0"/>
              </a:defRPr>
            </a:lvl8pPr>
            <a:lvl9pPr marL="3737268" indent="-219840" fontAlgn="base">
              <a:spcBef>
                <a:spcPct val="0"/>
              </a:spcBef>
              <a:spcAft>
                <a:spcPct val="0"/>
              </a:spcAft>
              <a:defRPr>
                <a:solidFill>
                  <a:schemeClr val="tx1"/>
                </a:solidFill>
                <a:latin typeface="Arial" charset="0"/>
              </a:defRPr>
            </a:lvl9pPr>
          </a:lstStyle>
          <a:p>
            <a:pPr fontAlgn="base">
              <a:spcBef>
                <a:spcPct val="0"/>
              </a:spcBef>
              <a:spcAft>
                <a:spcPct val="0"/>
              </a:spcAft>
            </a:pPr>
            <a:fld id="{000109DD-98ED-48DF-A112-A1B7DBB63C53}" type="slidenum">
              <a:rPr lang="en-US">
                <a:latin typeface="Calibri" pitchFamily="34" charset="0"/>
              </a:rPr>
              <a:pPr fontAlgn="base">
                <a:spcBef>
                  <a:spcPct val="0"/>
                </a:spcBef>
                <a:spcAft>
                  <a:spcPct val="0"/>
                </a:spcAft>
              </a:pPr>
              <a:t>47</a:t>
            </a:fld>
            <a:endParaRPr lang="en-US">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For employees who are REQUIRED</a:t>
            </a:r>
            <a:r>
              <a:rPr lang="en-US" baseline="0" dirty="0" smtClean="0"/>
              <a:t> to certify, the Cert office is REQUIRED to provide the needed training, and MMAC is REQUIRED to get them into the classes we offer</a:t>
            </a:r>
            <a:endParaRPr lang="en-US" dirty="0"/>
          </a:p>
        </p:txBody>
      </p:sp>
      <p:sp>
        <p:nvSpPr>
          <p:cNvPr id="4" name="Slide Number Placeholder 3"/>
          <p:cNvSpPr>
            <a:spLocks noGrp="1"/>
          </p:cNvSpPr>
          <p:nvPr>
            <p:ph type="sldNum" sz="quarter" idx="10"/>
          </p:nvPr>
        </p:nvSpPr>
        <p:spPr/>
        <p:txBody>
          <a:bodyPr/>
          <a:lstStyle/>
          <a:p>
            <a:fld id="{61E3298D-FB9E-4901-AC63-10401624F14D}" type="slidenum">
              <a:rPr lang="en-US" smtClean="0"/>
              <a:t>48</a:t>
            </a:fld>
            <a:endParaRPr lang="en-US"/>
          </a:p>
        </p:txBody>
      </p:sp>
    </p:spTree>
    <p:extLst>
      <p:ext uri="{BB962C8B-B14F-4D97-AF65-F5344CB8AC3E}">
        <p14:creationId xmlns:p14="http://schemas.microsoft.com/office/powerpoint/2010/main" val="665175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THE PM’s RESPONSIBILITY</a:t>
            </a:r>
          </a:p>
          <a:p>
            <a:endParaRPr lang="en-US" baseline="0" dirty="0" smtClean="0"/>
          </a:p>
          <a:p>
            <a:r>
              <a:rPr lang="en-US" baseline="0" dirty="0" smtClean="0"/>
              <a:t>https://ksn2.faa.gov/faa/AcquisitionProfessions/Pages/PPM_Home.aspx</a:t>
            </a:r>
          </a:p>
          <a:p>
            <a:r>
              <a:rPr lang="en-US" baseline="0" dirty="0" smtClean="0"/>
              <a:t>Click </a:t>
            </a:r>
            <a:r>
              <a:rPr lang="en-US" b="1" i="1" baseline="0" dirty="0" smtClean="0"/>
              <a:t>Program/Project Management (PPM)</a:t>
            </a:r>
          </a:p>
          <a:p>
            <a:r>
              <a:rPr lang="en-US" baseline="0" dirty="0" smtClean="0"/>
              <a:t>Click </a:t>
            </a:r>
            <a:r>
              <a:rPr lang="en-US" b="1" i="1" baseline="0" dirty="0" smtClean="0"/>
              <a:t>PPM Home</a:t>
            </a:r>
          </a:p>
          <a:p>
            <a:endParaRPr lang="en-US" baseline="0" dirty="0" smtClean="0"/>
          </a:p>
          <a:p>
            <a:r>
              <a:rPr lang="en-US" dirty="0" smtClean="0"/>
              <a:t>Create profile</a:t>
            </a:r>
            <a:endParaRPr lang="en-US" dirty="0"/>
          </a:p>
        </p:txBody>
      </p:sp>
      <p:sp>
        <p:nvSpPr>
          <p:cNvPr id="4" name="Slide Number Placeholder 3"/>
          <p:cNvSpPr>
            <a:spLocks noGrp="1"/>
          </p:cNvSpPr>
          <p:nvPr>
            <p:ph type="sldNum" sz="quarter" idx="10"/>
          </p:nvPr>
        </p:nvSpPr>
        <p:spPr/>
        <p:txBody>
          <a:bodyPr/>
          <a:lstStyle/>
          <a:p>
            <a:fld id="{61E3298D-FB9E-4901-AC63-10401624F14D}" type="slidenum">
              <a:rPr lang="en-US" smtClean="0"/>
              <a:t>49</a:t>
            </a:fld>
            <a:endParaRPr lang="en-US"/>
          </a:p>
        </p:txBody>
      </p:sp>
    </p:spTree>
    <p:extLst>
      <p:ext uri="{BB962C8B-B14F-4D97-AF65-F5344CB8AC3E}">
        <p14:creationId xmlns:p14="http://schemas.microsoft.com/office/powerpoint/2010/main" val="4117629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E3298D-FB9E-4901-AC63-10401624F14D}" type="slidenum">
              <a:rPr lang="en-US" smtClean="0"/>
              <a:t>50</a:t>
            </a:fld>
            <a:endParaRPr lang="en-US"/>
          </a:p>
        </p:txBody>
      </p:sp>
    </p:spTree>
    <p:extLst>
      <p:ext uri="{BB962C8B-B14F-4D97-AF65-F5344CB8AC3E}">
        <p14:creationId xmlns:p14="http://schemas.microsoft.com/office/powerpoint/2010/main" val="31102080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When you’re ready to apply,</a:t>
            </a:r>
            <a:r>
              <a:rPr lang="en-US" baseline="0" dirty="0" smtClean="0"/>
              <a:t> </a:t>
            </a:r>
          </a:p>
          <a:p>
            <a:r>
              <a:rPr lang="en-US" dirty="0" smtClean="0"/>
              <a:t>Create</a:t>
            </a:r>
            <a:r>
              <a:rPr lang="en-US" baseline="0" dirty="0" smtClean="0"/>
              <a:t> a profile … </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14478" indent="-274799">
              <a:defRPr>
                <a:solidFill>
                  <a:schemeClr val="tx1"/>
                </a:solidFill>
                <a:latin typeface="Arial" charset="0"/>
              </a:defRPr>
            </a:lvl2pPr>
            <a:lvl3pPr marL="1099196" indent="-219840">
              <a:defRPr>
                <a:solidFill>
                  <a:schemeClr val="tx1"/>
                </a:solidFill>
                <a:latin typeface="Arial" charset="0"/>
              </a:defRPr>
            </a:lvl3pPr>
            <a:lvl4pPr marL="1538875" indent="-219840">
              <a:defRPr>
                <a:solidFill>
                  <a:schemeClr val="tx1"/>
                </a:solidFill>
                <a:latin typeface="Arial" charset="0"/>
              </a:defRPr>
            </a:lvl4pPr>
            <a:lvl5pPr marL="1978553" indent="-219840">
              <a:defRPr>
                <a:solidFill>
                  <a:schemeClr val="tx1"/>
                </a:solidFill>
                <a:latin typeface="Arial" charset="0"/>
              </a:defRPr>
            </a:lvl5pPr>
            <a:lvl6pPr marL="2418232" indent="-219840" fontAlgn="base">
              <a:spcBef>
                <a:spcPct val="0"/>
              </a:spcBef>
              <a:spcAft>
                <a:spcPct val="0"/>
              </a:spcAft>
              <a:defRPr>
                <a:solidFill>
                  <a:schemeClr val="tx1"/>
                </a:solidFill>
                <a:latin typeface="Arial" charset="0"/>
              </a:defRPr>
            </a:lvl6pPr>
            <a:lvl7pPr marL="2857911" indent="-219840" fontAlgn="base">
              <a:spcBef>
                <a:spcPct val="0"/>
              </a:spcBef>
              <a:spcAft>
                <a:spcPct val="0"/>
              </a:spcAft>
              <a:defRPr>
                <a:solidFill>
                  <a:schemeClr val="tx1"/>
                </a:solidFill>
                <a:latin typeface="Arial" charset="0"/>
              </a:defRPr>
            </a:lvl7pPr>
            <a:lvl8pPr marL="3297589" indent="-219840" fontAlgn="base">
              <a:spcBef>
                <a:spcPct val="0"/>
              </a:spcBef>
              <a:spcAft>
                <a:spcPct val="0"/>
              </a:spcAft>
              <a:defRPr>
                <a:solidFill>
                  <a:schemeClr val="tx1"/>
                </a:solidFill>
                <a:latin typeface="Arial" charset="0"/>
              </a:defRPr>
            </a:lvl8pPr>
            <a:lvl9pPr marL="3737268" indent="-219840" fontAlgn="base">
              <a:spcBef>
                <a:spcPct val="0"/>
              </a:spcBef>
              <a:spcAft>
                <a:spcPct val="0"/>
              </a:spcAft>
              <a:defRPr>
                <a:solidFill>
                  <a:schemeClr val="tx1"/>
                </a:solidFill>
                <a:latin typeface="Arial" charset="0"/>
              </a:defRPr>
            </a:lvl9pPr>
          </a:lstStyle>
          <a:p>
            <a:pPr fontAlgn="base">
              <a:spcBef>
                <a:spcPct val="0"/>
              </a:spcBef>
              <a:spcAft>
                <a:spcPct val="0"/>
              </a:spcAft>
            </a:pPr>
            <a:fld id="{5EB0BDDE-4F6C-4BFA-B517-7992DEA0F8EA}" type="slidenum">
              <a:rPr lang="en-US">
                <a:latin typeface="Calibri" pitchFamily="34" charset="0"/>
              </a:rPr>
              <a:pPr fontAlgn="base">
                <a:spcBef>
                  <a:spcPct val="0"/>
                </a:spcBef>
                <a:spcAft>
                  <a:spcPct val="0"/>
                </a:spcAft>
              </a:pPr>
              <a:t>51</a:t>
            </a:fld>
            <a:endParaRPr lang="en-US">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Enter your training … </a:t>
            </a:r>
          </a:p>
          <a:p>
            <a:pPr>
              <a:spcBef>
                <a:spcPct val="0"/>
              </a:spcBef>
            </a:pPr>
            <a:endParaRPr 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14478" indent="-274799">
              <a:defRPr>
                <a:solidFill>
                  <a:schemeClr val="tx1"/>
                </a:solidFill>
                <a:latin typeface="Arial" charset="0"/>
              </a:defRPr>
            </a:lvl2pPr>
            <a:lvl3pPr marL="1099196" indent="-219840">
              <a:defRPr>
                <a:solidFill>
                  <a:schemeClr val="tx1"/>
                </a:solidFill>
                <a:latin typeface="Arial" charset="0"/>
              </a:defRPr>
            </a:lvl3pPr>
            <a:lvl4pPr marL="1538875" indent="-219840">
              <a:defRPr>
                <a:solidFill>
                  <a:schemeClr val="tx1"/>
                </a:solidFill>
                <a:latin typeface="Arial" charset="0"/>
              </a:defRPr>
            </a:lvl4pPr>
            <a:lvl5pPr marL="1978553" indent="-219840">
              <a:defRPr>
                <a:solidFill>
                  <a:schemeClr val="tx1"/>
                </a:solidFill>
                <a:latin typeface="Arial" charset="0"/>
              </a:defRPr>
            </a:lvl5pPr>
            <a:lvl6pPr marL="2418232" indent="-219840" fontAlgn="base">
              <a:spcBef>
                <a:spcPct val="0"/>
              </a:spcBef>
              <a:spcAft>
                <a:spcPct val="0"/>
              </a:spcAft>
              <a:defRPr>
                <a:solidFill>
                  <a:schemeClr val="tx1"/>
                </a:solidFill>
                <a:latin typeface="Arial" charset="0"/>
              </a:defRPr>
            </a:lvl6pPr>
            <a:lvl7pPr marL="2857911" indent="-219840" fontAlgn="base">
              <a:spcBef>
                <a:spcPct val="0"/>
              </a:spcBef>
              <a:spcAft>
                <a:spcPct val="0"/>
              </a:spcAft>
              <a:defRPr>
                <a:solidFill>
                  <a:schemeClr val="tx1"/>
                </a:solidFill>
                <a:latin typeface="Arial" charset="0"/>
              </a:defRPr>
            </a:lvl7pPr>
            <a:lvl8pPr marL="3297589" indent="-219840" fontAlgn="base">
              <a:spcBef>
                <a:spcPct val="0"/>
              </a:spcBef>
              <a:spcAft>
                <a:spcPct val="0"/>
              </a:spcAft>
              <a:defRPr>
                <a:solidFill>
                  <a:schemeClr val="tx1"/>
                </a:solidFill>
                <a:latin typeface="Arial" charset="0"/>
              </a:defRPr>
            </a:lvl8pPr>
            <a:lvl9pPr marL="3737268" indent="-219840" fontAlgn="base">
              <a:spcBef>
                <a:spcPct val="0"/>
              </a:spcBef>
              <a:spcAft>
                <a:spcPct val="0"/>
              </a:spcAft>
              <a:defRPr>
                <a:solidFill>
                  <a:schemeClr val="tx1"/>
                </a:solidFill>
                <a:latin typeface="Arial" charset="0"/>
              </a:defRPr>
            </a:lvl9pPr>
          </a:lstStyle>
          <a:p>
            <a:pPr fontAlgn="base">
              <a:spcBef>
                <a:spcPct val="0"/>
              </a:spcBef>
              <a:spcAft>
                <a:spcPct val="0"/>
              </a:spcAft>
            </a:pPr>
            <a:fld id="{597DEAC7-8EA8-40AA-A75B-C10A19C91E39}" type="slidenum">
              <a:rPr lang="en-US">
                <a:latin typeface="Calibri" pitchFamily="34" charset="0"/>
              </a:rPr>
              <a:pPr fontAlgn="base">
                <a:spcBef>
                  <a:spcPct val="0"/>
                </a:spcBef>
                <a:spcAft>
                  <a:spcPct val="0"/>
                </a:spcAft>
              </a:pPr>
              <a:t>52</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write up your project management experience, subject to audit.</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D1D6CCB7-E7C4-4B36-8C9C-B1FCEFA57079}" type="slidenum">
              <a:rPr lang="en-US" smtClean="0"/>
              <a:t>5</a:t>
            </a:fld>
            <a:endParaRPr lang="en-US" dirty="0"/>
          </a:p>
        </p:txBody>
      </p:sp>
    </p:spTree>
    <p:extLst>
      <p:ext uri="{BB962C8B-B14F-4D97-AF65-F5344CB8AC3E}">
        <p14:creationId xmlns:p14="http://schemas.microsoft.com/office/powerpoint/2010/main" val="8760728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Enter your external certifications …</a:t>
            </a:r>
          </a:p>
          <a:p>
            <a:pPr>
              <a:spcBef>
                <a:spcPct val="0"/>
              </a:spcBef>
            </a:pPr>
            <a:r>
              <a:rPr lang="en-US" dirty="0" smtClean="0"/>
              <a:t>Project</a:t>
            </a:r>
            <a:r>
              <a:rPr lang="en-US" baseline="0" dirty="0" smtClean="0"/>
              <a:t> Management Institute’s (PMI’s) </a:t>
            </a:r>
            <a:r>
              <a:rPr lang="en-US" i="1" baseline="0" dirty="0" smtClean="0"/>
              <a:t>Project Management Professional (PMP)</a:t>
            </a:r>
          </a:p>
          <a:p>
            <a:pPr>
              <a:spcBef>
                <a:spcPct val="0"/>
              </a:spcBef>
            </a:pPr>
            <a:endParaRPr lang="en-US" i="1" baseline="0" dirty="0" smtClean="0"/>
          </a:p>
          <a:p>
            <a:pPr>
              <a:spcBef>
                <a:spcPct val="0"/>
              </a:spcBef>
            </a:pPr>
            <a:r>
              <a:rPr lang="en-US" i="0" baseline="0" dirty="0" smtClean="0"/>
              <a:t>or</a:t>
            </a:r>
          </a:p>
          <a:p>
            <a:pPr>
              <a:spcBef>
                <a:spcPct val="0"/>
              </a:spcBef>
            </a:pPr>
            <a:r>
              <a:rPr lang="en-US" i="0" baseline="0" dirty="0" smtClean="0"/>
              <a:t>Defense Acquisition Workforce Improvement Act (DAWIA) </a:t>
            </a:r>
            <a:r>
              <a:rPr lang="en-US" i="1" baseline="0" dirty="0" smtClean="0"/>
              <a:t>Level II </a:t>
            </a:r>
            <a:r>
              <a:rPr lang="en-US" i="0" baseline="0" dirty="0" smtClean="0"/>
              <a:t>or </a:t>
            </a:r>
            <a:r>
              <a:rPr lang="en-US" i="1" baseline="0" dirty="0" smtClean="0"/>
              <a:t>Level III</a:t>
            </a:r>
            <a:endParaRPr lang="en-US" i="1"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14478" indent="-274799">
              <a:defRPr>
                <a:solidFill>
                  <a:schemeClr val="tx1"/>
                </a:solidFill>
                <a:latin typeface="Arial" charset="0"/>
              </a:defRPr>
            </a:lvl2pPr>
            <a:lvl3pPr marL="1099196" indent="-219840">
              <a:defRPr>
                <a:solidFill>
                  <a:schemeClr val="tx1"/>
                </a:solidFill>
                <a:latin typeface="Arial" charset="0"/>
              </a:defRPr>
            </a:lvl3pPr>
            <a:lvl4pPr marL="1538875" indent="-219840">
              <a:defRPr>
                <a:solidFill>
                  <a:schemeClr val="tx1"/>
                </a:solidFill>
                <a:latin typeface="Arial" charset="0"/>
              </a:defRPr>
            </a:lvl4pPr>
            <a:lvl5pPr marL="1978553" indent="-219840">
              <a:defRPr>
                <a:solidFill>
                  <a:schemeClr val="tx1"/>
                </a:solidFill>
                <a:latin typeface="Arial" charset="0"/>
              </a:defRPr>
            </a:lvl5pPr>
            <a:lvl6pPr marL="2418232" indent="-219840" fontAlgn="base">
              <a:spcBef>
                <a:spcPct val="0"/>
              </a:spcBef>
              <a:spcAft>
                <a:spcPct val="0"/>
              </a:spcAft>
              <a:defRPr>
                <a:solidFill>
                  <a:schemeClr val="tx1"/>
                </a:solidFill>
                <a:latin typeface="Arial" charset="0"/>
              </a:defRPr>
            </a:lvl6pPr>
            <a:lvl7pPr marL="2857911" indent="-219840" fontAlgn="base">
              <a:spcBef>
                <a:spcPct val="0"/>
              </a:spcBef>
              <a:spcAft>
                <a:spcPct val="0"/>
              </a:spcAft>
              <a:defRPr>
                <a:solidFill>
                  <a:schemeClr val="tx1"/>
                </a:solidFill>
                <a:latin typeface="Arial" charset="0"/>
              </a:defRPr>
            </a:lvl7pPr>
            <a:lvl8pPr marL="3297589" indent="-219840" fontAlgn="base">
              <a:spcBef>
                <a:spcPct val="0"/>
              </a:spcBef>
              <a:spcAft>
                <a:spcPct val="0"/>
              </a:spcAft>
              <a:defRPr>
                <a:solidFill>
                  <a:schemeClr val="tx1"/>
                </a:solidFill>
                <a:latin typeface="Arial" charset="0"/>
              </a:defRPr>
            </a:lvl8pPr>
            <a:lvl9pPr marL="3737268" indent="-219840" fontAlgn="base">
              <a:spcBef>
                <a:spcPct val="0"/>
              </a:spcBef>
              <a:spcAft>
                <a:spcPct val="0"/>
              </a:spcAft>
              <a:defRPr>
                <a:solidFill>
                  <a:schemeClr val="tx1"/>
                </a:solidFill>
                <a:latin typeface="Arial" charset="0"/>
              </a:defRPr>
            </a:lvl9pPr>
          </a:lstStyle>
          <a:p>
            <a:pPr fontAlgn="base">
              <a:spcBef>
                <a:spcPct val="0"/>
              </a:spcBef>
              <a:spcAft>
                <a:spcPct val="0"/>
              </a:spcAft>
            </a:pPr>
            <a:fld id="{D6FEDEAB-A8F0-4891-9578-792C42490CE4}" type="slidenum">
              <a:rPr lang="en-US">
                <a:latin typeface="Calibri" pitchFamily="34" charset="0"/>
              </a:rPr>
              <a:pPr fontAlgn="base">
                <a:spcBef>
                  <a:spcPct val="0"/>
                </a:spcBef>
                <a:spcAft>
                  <a:spcPct val="0"/>
                </a:spcAft>
              </a:pPr>
              <a:t>53</a:t>
            </a:fld>
            <a:endParaRPr lang="en-US">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Enter your education … </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14478" indent="-274799">
              <a:defRPr>
                <a:solidFill>
                  <a:schemeClr val="tx1"/>
                </a:solidFill>
                <a:latin typeface="Arial" charset="0"/>
              </a:defRPr>
            </a:lvl2pPr>
            <a:lvl3pPr marL="1099196" indent="-219840">
              <a:defRPr>
                <a:solidFill>
                  <a:schemeClr val="tx1"/>
                </a:solidFill>
                <a:latin typeface="Arial" charset="0"/>
              </a:defRPr>
            </a:lvl3pPr>
            <a:lvl4pPr marL="1538875" indent="-219840">
              <a:defRPr>
                <a:solidFill>
                  <a:schemeClr val="tx1"/>
                </a:solidFill>
                <a:latin typeface="Arial" charset="0"/>
              </a:defRPr>
            </a:lvl4pPr>
            <a:lvl5pPr marL="1978553" indent="-219840">
              <a:defRPr>
                <a:solidFill>
                  <a:schemeClr val="tx1"/>
                </a:solidFill>
                <a:latin typeface="Arial" charset="0"/>
              </a:defRPr>
            </a:lvl5pPr>
            <a:lvl6pPr marL="2418232" indent="-219840" fontAlgn="base">
              <a:spcBef>
                <a:spcPct val="0"/>
              </a:spcBef>
              <a:spcAft>
                <a:spcPct val="0"/>
              </a:spcAft>
              <a:defRPr>
                <a:solidFill>
                  <a:schemeClr val="tx1"/>
                </a:solidFill>
                <a:latin typeface="Arial" charset="0"/>
              </a:defRPr>
            </a:lvl6pPr>
            <a:lvl7pPr marL="2857911" indent="-219840" fontAlgn="base">
              <a:spcBef>
                <a:spcPct val="0"/>
              </a:spcBef>
              <a:spcAft>
                <a:spcPct val="0"/>
              </a:spcAft>
              <a:defRPr>
                <a:solidFill>
                  <a:schemeClr val="tx1"/>
                </a:solidFill>
                <a:latin typeface="Arial" charset="0"/>
              </a:defRPr>
            </a:lvl7pPr>
            <a:lvl8pPr marL="3297589" indent="-219840" fontAlgn="base">
              <a:spcBef>
                <a:spcPct val="0"/>
              </a:spcBef>
              <a:spcAft>
                <a:spcPct val="0"/>
              </a:spcAft>
              <a:defRPr>
                <a:solidFill>
                  <a:schemeClr val="tx1"/>
                </a:solidFill>
                <a:latin typeface="Arial" charset="0"/>
              </a:defRPr>
            </a:lvl8pPr>
            <a:lvl9pPr marL="3737268" indent="-219840" fontAlgn="base">
              <a:spcBef>
                <a:spcPct val="0"/>
              </a:spcBef>
              <a:spcAft>
                <a:spcPct val="0"/>
              </a:spcAft>
              <a:defRPr>
                <a:solidFill>
                  <a:schemeClr val="tx1"/>
                </a:solidFill>
                <a:latin typeface="Arial" charset="0"/>
              </a:defRPr>
            </a:lvl9pPr>
          </a:lstStyle>
          <a:p>
            <a:pPr fontAlgn="base">
              <a:spcBef>
                <a:spcPct val="0"/>
              </a:spcBef>
              <a:spcAft>
                <a:spcPct val="0"/>
              </a:spcAft>
            </a:pPr>
            <a:fld id="{F88C6621-5075-4026-A7EE-0A9167090A7F}" type="slidenum">
              <a:rPr lang="en-US">
                <a:latin typeface="Calibri" pitchFamily="34" charset="0"/>
              </a:rPr>
              <a:pPr fontAlgn="base">
                <a:spcBef>
                  <a:spcPct val="0"/>
                </a:spcBef>
                <a:spcAft>
                  <a:spcPct val="0"/>
                </a:spcAft>
              </a:pPr>
              <a:t>54</a:t>
            </a:fld>
            <a:endParaRPr lang="en-US">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ONLY those who are REQUIRED to certify will get mandatory priority enrollment in certification classes. </a:t>
            </a:r>
          </a:p>
          <a:p>
            <a:pPr>
              <a:spcBef>
                <a:spcPct val="0"/>
              </a:spcBef>
            </a:pPr>
            <a:endParaRPr lang="en-US" dirty="0" smtClean="0"/>
          </a:p>
          <a:p>
            <a:pPr>
              <a:spcBef>
                <a:spcPct val="0"/>
              </a:spcBef>
            </a:pPr>
            <a:r>
              <a:rPr lang="en-US" dirty="0" smtClean="0"/>
              <a:t>All others may use certification as part of their REQUEST/justification. Seeking</a:t>
            </a:r>
            <a:r>
              <a:rPr lang="en-US" baseline="0" dirty="0" smtClean="0"/>
              <a:t> Cert is NOT a guarantee of a seat in a class. </a:t>
            </a:r>
            <a:endParaRPr lang="en-US"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14478" indent="-274799">
              <a:defRPr>
                <a:solidFill>
                  <a:schemeClr val="tx1"/>
                </a:solidFill>
                <a:latin typeface="Arial" charset="0"/>
              </a:defRPr>
            </a:lvl2pPr>
            <a:lvl3pPr marL="1099196" indent="-219840">
              <a:defRPr>
                <a:solidFill>
                  <a:schemeClr val="tx1"/>
                </a:solidFill>
                <a:latin typeface="Arial" charset="0"/>
              </a:defRPr>
            </a:lvl3pPr>
            <a:lvl4pPr marL="1538875" indent="-219840">
              <a:defRPr>
                <a:solidFill>
                  <a:schemeClr val="tx1"/>
                </a:solidFill>
                <a:latin typeface="Arial" charset="0"/>
              </a:defRPr>
            </a:lvl4pPr>
            <a:lvl5pPr marL="1978553" indent="-219840">
              <a:defRPr>
                <a:solidFill>
                  <a:schemeClr val="tx1"/>
                </a:solidFill>
                <a:latin typeface="Arial" charset="0"/>
              </a:defRPr>
            </a:lvl5pPr>
            <a:lvl6pPr marL="2418232" indent="-219840" fontAlgn="base">
              <a:spcBef>
                <a:spcPct val="0"/>
              </a:spcBef>
              <a:spcAft>
                <a:spcPct val="0"/>
              </a:spcAft>
              <a:defRPr>
                <a:solidFill>
                  <a:schemeClr val="tx1"/>
                </a:solidFill>
                <a:latin typeface="Arial" charset="0"/>
              </a:defRPr>
            </a:lvl6pPr>
            <a:lvl7pPr marL="2857911" indent="-219840" fontAlgn="base">
              <a:spcBef>
                <a:spcPct val="0"/>
              </a:spcBef>
              <a:spcAft>
                <a:spcPct val="0"/>
              </a:spcAft>
              <a:defRPr>
                <a:solidFill>
                  <a:schemeClr val="tx1"/>
                </a:solidFill>
                <a:latin typeface="Arial" charset="0"/>
              </a:defRPr>
            </a:lvl7pPr>
            <a:lvl8pPr marL="3297589" indent="-219840" fontAlgn="base">
              <a:spcBef>
                <a:spcPct val="0"/>
              </a:spcBef>
              <a:spcAft>
                <a:spcPct val="0"/>
              </a:spcAft>
              <a:defRPr>
                <a:solidFill>
                  <a:schemeClr val="tx1"/>
                </a:solidFill>
                <a:latin typeface="Arial" charset="0"/>
              </a:defRPr>
            </a:lvl8pPr>
            <a:lvl9pPr marL="3737268" indent="-219840" fontAlgn="base">
              <a:spcBef>
                <a:spcPct val="0"/>
              </a:spcBef>
              <a:spcAft>
                <a:spcPct val="0"/>
              </a:spcAft>
              <a:defRPr>
                <a:solidFill>
                  <a:schemeClr val="tx1"/>
                </a:solidFill>
                <a:latin typeface="Arial" charset="0"/>
              </a:defRPr>
            </a:lvl9pPr>
          </a:lstStyle>
          <a:p>
            <a:pPr fontAlgn="base">
              <a:spcBef>
                <a:spcPct val="0"/>
              </a:spcBef>
              <a:spcAft>
                <a:spcPct val="0"/>
              </a:spcAft>
            </a:pPr>
            <a:fld id="{E957BD6D-AB27-4777-8BA1-66BBC011E396}" type="slidenum">
              <a:rPr lang="en-US">
                <a:latin typeface="Calibri" pitchFamily="34" charset="0"/>
              </a:rPr>
              <a:pPr fontAlgn="base">
                <a:spcBef>
                  <a:spcPct val="0"/>
                </a:spcBef>
                <a:spcAft>
                  <a:spcPct val="0"/>
                </a:spcAft>
              </a:pPr>
              <a:t>55</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 definitions of terms related to how projects progress.  So we know we are talking about the same thing.</a:t>
            </a:r>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7</a:t>
            </a:fld>
            <a:endParaRPr lang="en-US" dirty="0"/>
          </a:p>
        </p:txBody>
      </p:sp>
    </p:spTree>
    <p:extLst>
      <p:ext uri="{BB962C8B-B14F-4D97-AF65-F5344CB8AC3E}">
        <p14:creationId xmlns:p14="http://schemas.microsoft.com/office/powerpoint/2010/main" val="3874282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Apples to apples</a:t>
            </a:r>
          </a:p>
          <a:p>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8</a:t>
            </a:fld>
            <a:endParaRPr lang="en-US" dirty="0"/>
          </a:p>
        </p:txBody>
      </p:sp>
    </p:spTree>
    <p:extLst>
      <p:ext uri="{BB962C8B-B14F-4D97-AF65-F5344CB8AC3E}">
        <p14:creationId xmlns:p14="http://schemas.microsoft.com/office/powerpoint/2010/main" val="2850273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Including ethics, minimum</a:t>
            </a:r>
            <a:r>
              <a:rPr lang="en-US" baseline="0" dirty="0" smtClean="0"/>
              <a:t> credentials, and ongoing professional support.</a:t>
            </a:r>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9</a:t>
            </a:fld>
            <a:endParaRPr lang="en-US" dirty="0"/>
          </a:p>
        </p:txBody>
      </p:sp>
    </p:spTree>
    <p:extLst>
      <p:ext uri="{BB962C8B-B14F-4D97-AF65-F5344CB8AC3E}">
        <p14:creationId xmlns:p14="http://schemas.microsoft.com/office/powerpoint/2010/main" val="985180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90000"/>
            </a:pPr>
            <a:r>
              <a:rPr lang="en-US" sz="1200" dirty="0" smtClean="0"/>
              <a:t>Something must be done which has not been </a:t>
            </a:r>
            <a:br>
              <a:rPr lang="en-US" sz="1200" dirty="0" smtClean="0"/>
            </a:br>
            <a:r>
              <a:rPr lang="en-US" sz="1200" dirty="0" smtClean="0"/>
              <a:t>done before </a:t>
            </a:r>
          </a:p>
          <a:p>
            <a:pPr>
              <a:buSzPct val="90000"/>
            </a:pPr>
            <a:r>
              <a:rPr lang="en-US" sz="1200" dirty="0" smtClean="0"/>
              <a:t>The undertaking ends with a specific accomplishment </a:t>
            </a:r>
          </a:p>
          <a:p>
            <a:pPr>
              <a:buSzPct val="90000"/>
            </a:pPr>
            <a:r>
              <a:rPr lang="en-US" sz="1200" dirty="0" smtClean="0"/>
              <a:t>Required activity has a beginning, an end and a schedule for completion </a:t>
            </a:r>
          </a:p>
          <a:p>
            <a:pPr>
              <a:buSzPct val="90000"/>
            </a:pPr>
            <a:r>
              <a:rPr lang="en-US" sz="1200" dirty="0" smtClean="0"/>
              <a:t>Resources are limited </a:t>
            </a:r>
          </a:p>
          <a:p>
            <a:pPr>
              <a:buSzPct val="90000"/>
            </a:pPr>
            <a:r>
              <a:rPr lang="en-US" sz="1200" dirty="0" smtClean="0"/>
              <a:t>Progressively Elaborated </a:t>
            </a:r>
          </a:p>
          <a:p>
            <a:pPr>
              <a:buSzPct val="90000"/>
            </a:pPr>
            <a:r>
              <a:rPr lang="en-US" sz="1200" dirty="0" smtClean="0"/>
              <a:t>Phases and activities are sequenced </a:t>
            </a:r>
          </a:p>
          <a:p>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10</a:t>
            </a:fld>
            <a:endParaRPr lang="en-US" dirty="0"/>
          </a:p>
        </p:txBody>
      </p:sp>
    </p:spTree>
    <p:extLst>
      <p:ext uri="{BB962C8B-B14F-4D97-AF65-F5344CB8AC3E}">
        <p14:creationId xmlns:p14="http://schemas.microsoft.com/office/powerpoint/2010/main" val="3957662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stage are</a:t>
            </a:r>
            <a:r>
              <a:rPr lang="en-US" baseline="0" dirty="0" smtClean="0"/>
              <a:t> the projects you wrote down in right now?</a:t>
            </a:r>
            <a:endParaRPr lang="en-US" dirty="0"/>
          </a:p>
        </p:txBody>
      </p:sp>
      <p:sp>
        <p:nvSpPr>
          <p:cNvPr id="4" name="Slide Number Placeholder 3"/>
          <p:cNvSpPr>
            <a:spLocks noGrp="1"/>
          </p:cNvSpPr>
          <p:nvPr>
            <p:ph type="sldNum" sz="quarter" idx="10"/>
          </p:nvPr>
        </p:nvSpPr>
        <p:spPr/>
        <p:txBody>
          <a:bodyPr/>
          <a:lstStyle/>
          <a:p>
            <a:fld id="{D1D6CCB7-E7C4-4B36-8C9C-B1FCEFA57079}" type="slidenum">
              <a:rPr lang="en-US" smtClean="0"/>
              <a:t>12</a:t>
            </a:fld>
            <a:endParaRPr lang="en-US" dirty="0"/>
          </a:p>
        </p:txBody>
      </p:sp>
    </p:spTree>
    <p:extLst>
      <p:ext uri="{BB962C8B-B14F-4D97-AF65-F5344CB8AC3E}">
        <p14:creationId xmlns:p14="http://schemas.microsoft.com/office/powerpoint/2010/main" val="4169090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Rectangle 16"/>
          <p:cNvSpPr/>
          <p:nvPr/>
        </p:nvSpPr>
        <p:spPr>
          <a:xfrm>
            <a:off x="0" y="-9615"/>
            <a:ext cx="9144000" cy="77187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userDrawn="1"/>
        </p:nvSpPr>
        <p:spPr>
          <a:xfrm>
            <a:off x="478326" y="-11376"/>
            <a:ext cx="449516" cy="36287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userDrawn="1"/>
        </p:nvSpPr>
        <p:spPr>
          <a:xfrm rot="16200000">
            <a:off x="92280" y="352840"/>
            <a:ext cx="772092" cy="4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userDrawn="1"/>
        </p:nvSpPr>
        <p:spPr>
          <a:xfrm>
            <a:off x="-2152" y="-9616"/>
            <a:ext cx="457200" cy="3628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userDrawn="1"/>
        </p:nvSpPr>
        <p:spPr>
          <a:xfrm rot="10800000">
            <a:off x="0" y="355283"/>
            <a:ext cx="457200" cy="51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userDrawn="1"/>
        </p:nvSpPr>
        <p:spPr>
          <a:xfrm>
            <a:off x="-2458" y="399601"/>
            <a:ext cx="457200" cy="3628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userDrawn="1"/>
        </p:nvSpPr>
        <p:spPr>
          <a:xfrm rot="10800000">
            <a:off x="495802" y="352369"/>
            <a:ext cx="432040" cy="51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p:cNvSpPr>
            <a:spLocks noGrp="1"/>
          </p:cNvSpPr>
          <p:nvPr userDrawn="1">
            <p:ph type="pic" sz="quarter" idx="13"/>
          </p:nvPr>
        </p:nvSpPr>
        <p:spPr>
          <a:xfrm>
            <a:off x="228600" y="1371600"/>
            <a:ext cx="4191000" cy="3886200"/>
          </a:xfrm>
        </p:spPr>
        <p:txBody>
          <a:bodyPr/>
          <a:lstStyle/>
          <a:p>
            <a:r>
              <a:rPr lang="en-US" dirty="0" smtClean="0"/>
              <a:t>Click icon to add picture</a:t>
            </a:r>
            <a:endParaRPr lang="en-US" dirty="0"/>
          </a:p>
        </p:txBody>
      </p:sp>
      <p:sp>
        <p:nvSpPr>
          <p:cNvPr id="25" name="Text Placeholder 24"/>
          <p:cNvSpPr>
            <a:spLocks noGrp="1"/>
          </p:cNvSpPr>
          <p:nvPr userDrawn="1">
            <p:ph type="body" sz="quarter" idx="14"/>
          </p:nvPr>
        </p:nvSpPr>
        <p:spPr>
          <a:xfrm>
            <a:off x="4724400" y="1828800"/>
            <a:ext cx="4098686" cy="3124200"/>
          </a:xfrm>
        </p:spPr>
        <p:txBody>
          <a:bodyPr>
            <a:normAutofit/>
          </a:bodyPr>
          <a:lstStyle>
            <a:lvl1pPr marL="0" indent="0" algn="ctr">
              <a:spcAft>
                <a:spcPts val="0"/>
              </a:spcAft>
              <a:buNone/>
              <a:defRPr sz="3600" b="1"/>
            </a:lvl1pPr>
            <a:lvl2pPr>
              <a:buNone/>
              <a:defRPr/>
            </a:lvl2pPr>
            <a:lvl3pPr>
              <a:buNone/>
              <a:defRPr/>
            </a:lvl3pPr>
            <a:lvl4pPr>
              <a:buNone/>
              <a:defRPr/>
            </a:lvl4pPr>
            <a:lvl5pPr>
              <a:buNone/>
              <a:defRPr/>
            </a:lvl5pPr>
          </a:lstStyle>
          <a:p>
            <a:pPr lvl="0"/>
            <a:r>
              <a:rPr lang="en-US" smtClean="0"/>
              <a:t>Click to edit Master text styles</a:t>
            </a:r>
          </a:p>
        </p:txBody>
      </p:sp>
      <p:sp>
        <p:nvSpPr>
          <p:cNvPr id="3" name="Rectangle 9"/>
          <p:cNvSpPr>
            <a:spLocks noChangeArrowheads="1"/>
          </p:cNvSpPr>
          <p:nvPr userDrawn="1"/>
        </p:nvSpPr>
        <p:spPr bwMode="auto">
          <a:xfrm>
            <a:off x="0" y="67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6" name="Rectangle 12"/>
          <p:cNvSpPr>
            <a:spLocks noChangeArrowheads="1"/>
          </p:cNvSpPr>
          <p:nvPr userDrawn="1"/>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1F497D"/>
                </a:solidFill>
                <a:effectLst/>
                <a:latin typeface="Calibri" pitchFamily="34" charset="0"/>
                <a:ea typeface="Calibri" pitchFamily="34" charset="0"/>
                <a:cs typeface="Calibri"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3"/>
          <p:cNvSpPr>
            <a:spLocks noChangeArrowheads="1"/>
          </p:cNvSpPr>
          <p:nvPr userDrawn="1"/>
        </p:nvSpPr>
        <p:spPr bwMode="auto">
          <a:xfrm>
            <a:off x="0" y="1552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1F497D"/>
                </a:solidFill>
                <a:effectLst/>
                <a:latin typeface="Calibri" pitchFamily="34" charset="0"/>
                <a:ea typeface="Calibri" pitchFamily="34" charset="0"/>
                <a:cs typeface="Calibri"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5"/>
          <p:cNvSpPr>
            <a:spLocks noChangeArrowheads="1"/>
          </p:cNvSpPr>
          <p:nvPr userDrawn="1"/>
        </p:nvSpPr>
        <p:spPr bwMode="auto">
          <a:xfrm>
            <a:off x="0" y="1990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userDrawn="1"/>
        </p:nvSpPr>
        <p:spPr>
          <a:xfrm>
            <a:off x="2743200" y="5526593"/>
            <a:ext cx="6400800" cy="133379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18"/>
          <p:cNvSpPr>
            <a:spLocks noGrp="1"/>
          </p:cNvSpPr>
          <p:nvPr userDrawn="1">
            <p:ph sz="quarter" idx="15"/>
          </p:nvPr>
        </p:nvSpPr>
        <p:spPr>
          <a:xfrm>
            <a:off x="2743200" y="5526594"/>
            <a:ext cx="6265623" cy="1331406"/>
          </a:xfrm>
        </p:spPr>
        <p:txBody>
          <a:bodyPr>
            <a:noAutofit/>
          </a:bodyPr>
          <a:lstStyle>
            <a:lvl1pPr marL="0" indent="0" algn="r">
              <a:buNone/>
              <a:defRPr sz="4400" b="1">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p:txBody>
      </p:sp>
      <p:cxnSp>
        <p:nvCxnSpPr>
          <p:cNvPr id="5" name="Straight Connector 4"/>
          <p:cNvCxnSpPr/>
          <p:nvPr userDrawn="1"/>
        </p:nvCxnSpPr>
        <p:spPr>
          <a:xfrm flipV="1">
            <a:off x="0" y="818321"/>
            <a:ext cx="9144000" cy="215"/>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8374" y="5452635"/>
            <a:ext cx="9144000" cy="215"/>
          </a:xfrm>
          <a:prstGeom prst="line">
            <a:avLst/>
          </a:prstGeom>
          <a:ln>
            <a:solidFill>
              <a:schemeClr val="accent1"/>
            </a:solidFill>
          </a:ln>
          <a:effectLst>
            <a:outerShdw blurRad="40000" dist="20000" dir="102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nchor="ctr" anchorCtr="0">
            <a:noAutofit/>
          </a:bodyPr>
          <a:lstStyle>
            <a:lvl1pPr algn="ctr">
              <a:defRPr sz="3600" b="1">
                <a:solidFill>
                  <a:schemeClr val="tx1"/>
                </a:solidFill>
              </a:defRPr>
            </a:lvl1pPr>
          </a:lstStyle>
          <a:p>
            <a:r>
              <a:rPr lang="en-US" smtClean="0"/>
              <a:t>Click to edit Master title style</a:t>
            </a:r>
            <a:endParaRPr lang="en-US" dirty="0"/>
          </a:p>
        </p:txBody>
      </p:sp>
      <p:sp>
        <p:nvSpPr>
          <p:cNvPr id="10" name="Content Placeholder 9"/>
          <p:cNvSpPr>
            <a:spLocks noGrp="1"/>
          </p:cNvSpPr>
          <p:nvPr>
            <p:ph sz="quarter" idx="11"/>
          </p:nvPr>
        </p:nvSpPr>
        <p:spPr>
          <a:xfrm>
            <a:off x="838200" y="1447800"/>
            <a:ext cx="7467600" cy="4876800"/>
          </a:xfrm>
        </p:spPr>
        <p:txBody>
          <a:bodyPr>
            <a:normAutofit/>
          </a:bodyPr>
          <a:lstStyle>
            <a:lvl1pPr marL="457200" indent="-457200" algn="l" defTabSz="914400" rtl="0" eaLnBrk="1" latinLnBrk="0" hangingPunct="1">
              <a:spcBef>
                <a:spcPts val="0"/>
              </a:spcBef>
              <a:spcAft>
                <a:spcPts val="1200"/>
              </a:spcAft>
              <a:buSzPct val="60000"/>
              <a:buFont typeface="Wingdings" pitchFamily="2" charset="2"/>
              <a:buChar char="q"/>
              <a:defRPr lang="en-US" sz="3000" kern="1200" dirty="0" smtClean="0">
                <a:solidFill>
                  <a:schemeClr val="tx1">
                    <a:lumMod val="85000"/>
                    <a:lumOff val="15000"/>
                  </a:schemeClr>
                </a:solidFill>
                <a:latin typeface="+mn-lt"/>
                <a:ea typeface="+mn-ea"/>
                <a:cs typeface="+mn-cs"/>
              </a:defRPr>
            </a:lvl1pPr>
          </a:lstStyle>
          <a:p>
            <a:pPr lvl="0"/>
            <a:r>
              <a:rPr lang="en-US" smtClean="0"/>
              <a:t>Click to edit Master text styles</a:t>
            </a:r>
          </a:p>
        </p:txBody>
      </p:sp>
      <p:sp>
        <p:nvSpPr>
          <p:cNvPr id="6" name="Text Placeholder 5"/>
          <p:cNvSpPr>
            <a:spLocks noGrp="1"/>
          </p:cNvSpPr>
          <p:nvPr>
            <p:ph type="body" sz="quarter" idx="12"/>
          </p:nvPr>
        </p:nvSpPr>
        <p:spPr>
          <a:xfrm>
            <a:off x="8610600" y="6553201"/>
            <a:ext cx="533400" cy="304800"/>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smtClean="0"/>
              <a:t>Click to edit Master text styles</a:t>
            </a:r>
          </a:p>
        </p:txBody>
      </p:sp>
    </p:spTree>
    <p:extLst>
      <p:ext uri="{BB962C8B-B14F-4D97-AF65-F5344CB8AC3E}">
        <p14:creationId xmlns:p14="http://schemas.microsoft.com/office/powerpoint/2010/main" val="3027270138"/>
      </p:ext>
    </p:extLst>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2_Title and Content">
    <p:spTree>
      <p:nvGrpSpPr>
        <p:cNvPr id="1" name=""/>
        <p:cNvGrpSpPr/>
        <p:nvPr/>
      </p:nvGrpSpPr>
      <p:grpSpPr>
        <a:xfrm>
          <a:off x="0" y="0"/>
          <a:ext cx="0" cy="0"/>
          <a:chOff x="0" y="0"/>
          <a:chExt cx="0" cy="0"/>
        </a:xfrm>
      </p:grpSpPr>
      <p:sp>
        <p:nvSpPr>
          <p:cNvPr id="9" name="Rectangle 8"/>
          <p:cNvSpPr/>
          <p:nvPr userDrawn="1"/>
        </p:nvSpPr>
        <p:spPr>
          <a:xfrm>
            <a:off x="8710384" y="6499015"/>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8710384" y="6102954"/>
            <a:ext cx="433616" cy="3628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8207421" y="6494610"/>
            <a:ext cx="457200" cy="3628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rot="10800000" flipV="1">
            <a:off x="8710385" y="6465824"/>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rot="16200000">
            <a:off x="8489574" y="6639469"/>
            <a:ext cx="394461" cy="4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p:nvPr>
        </p:nvSpPr>
        <p:spPr>
          <a:xfrm>
            <a:off x="0" y="228600"/>
            <a:ext cx="9144000" cy="762000"/>
          </a:xfrm>
        </p:spPr>
        <p:txBody>
          <a:bodyPr anchor="ctr" anchorCtr="0">
            <a:noAutofit/>
          </a:bodyPr>
          <a:lstStyle>
            <a:lvl1pPr algn="ctr">
              <a:defRPr sz="3600" b="1">
                <a:solidFill>
                  <a:schemeClr val="tx1"/>
                </a:solidFill>
              </a:defRPr>
            </a:lvl1pPr>
          </a:lstStyle>
          <a:p>
            <a:r>
              <a:rPr lang="en-US" smtClean="0"/>
              <a:t>Click to edit Master title style</a:t>
            </a:r>
            <a:endParaRPr lang="en-US" dirty="0"/>
          </a:p>
        </p:txBody>
      </p:sp>
      <p:sp>
        <p:nvSpPr>
          <p:cNvPr id="10" name="Content Placeholder 9"/>
          <p:cNvSpPr>
            <a:spLocks noGrp="1"/>
          </p:cNvSpPr>
          <p:nvPr userDrawn="1">
            <p:ph sz="quarter" idx="11"/>
          </p:nvPr>
        </p:nvSpPr>
        <p:spPr>
          <a:xfrm>
            <a:off x="838200" y="1447800"/>
            <a:ext cx="7467600" cy="4876800"/>
          </a:xfrm>
        </p:spPr>
        <p:txBody>
          <a:bodyPr>
            <a:normAutofit/>
          </a:bodyPr>
          <a:lstStyle>
            <a:lvl1pPr marL="457200" indent="-457200" algn="l" defTabSz="914400" rtl="0" eaLnBrk="1" latinLnBrk="0" hangingPunct="1">
              <a:spcBef>
                <a:spcPts val="0"/>
              </a:spcBef>
              <a:spcAft>
                <a:spcPts val="1200"/>
              </a:spcAft>
              <a:buSzPct val="60000"/>
              <a:buFont typeface="Wingdings" pitchFamily="2" charset="2"/>
              <a:buChar char="q"/>
              <a:defRPr lang="en-US" sz="3000" kern="1200" dirty="0" smtClean="0">
                <a:solidFill>
                  <a:schemeClr val="tx1">
                    <a:lumMod val="85000"/>
                    <a:lumOff val="15000"/>
                  </a:schemeClr>
                </a:solidFill>
                <a:latin typeface="+mn-lt"/>
                <a:ea typeface="+mn-ea"/>
                <a:cs typeface="+mn-cs"/>
              </a:defRPr>
            </a:lvl1pPr>
          </a:lstStyle>
          <a:p>
            <a:pPr lvl="0"/>
            <a:r>
              <a:rPr lang="en-US" smtClean="0"/>
              <a:t>Click to edit Master text styles</a:t>
            </a:r>
          </a:p>
        </p:txBody>
      </p:sp>
      <p:sp>
        <p:nvSpPr>
          <p:cNvPr id="6" name="Text Placeholder 5"/>
          <p:cNvSpPr>
            <a:spLocks noGrp="1"/>
          </p:cNvSpPr>
          <p:nvPr userDrawn="1">
            <p:ph type="body" sz="quarter" idx="12"/>
          </p:nvPr>
        </p:nvSpPr>
        <p:spPr>
          <a:xfrm>
            <a:off x="8710384" y="6511544"/>
            <a:ext cx="433615" cy="346457"/>
          </a:xfrm>
        </p:spPr>
        <p:txBody>
          <a:bodyPr>
            <a:noAutofit/>
          </a:bodyPr>
          <a:lstStyle>
            <a:lvl1pPr marL="0" indent="0">
              <a:buNone/>
              <a:defRPr sz="1400"/>
            </a:lvl1pPr>
            <a:lvl2pPr>
              <a:defRPr sz="1400"/>
            </a:lvl2pPr>
            <a:lvl3pPr>
              <a:defRPr sz="1400"/>
            </a:lvl3pPr>
            <a:lvl4pPr>
              <a:defRPr sz="1400"/>
            </a:lvl4pPr>
            <a:lvl5pPr>
              <a:defRPr sz="1400"/>
            </a:lvl5pPr>
          </a:lstStyle>
          <a:p>
            <a:pPr lvl="0"/>
            <a:endParaRPr lang="en-US" dirty="0" smtClean="0"/>
          </a:p>
        </p:txBody>
      </p:sp>
    </p:spTree>
    <p:extLst>
      <p:ext uri="{BB962C8B-B14F-4D97-AF65-F5344CB8AC3E}">
        <p14:creationId xmlns:p14="http://schemas.microsoft.com/office/powerpoint/2010/main" val="497275294"/>
      </p:ext>
    </p:extLst>
  </p:cSld>
  <p:clrMapOvr>
    <a:masterClrMapping/>
  </p:clrMapOvr>
  <p:transition spd="slow"/>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3_Title and Content">
    <p:spTree>
      <p:nvGrpSpPr>
        <p:cNvPr id="1" name=""/>
        <p:cNvGrpSpPr/>
        <p:nvPr/>
      </p:nvGrpSpPr>
      <p:grpSpPr>
        <a:xfrm>
          <a:off x="0" y="0"/>
          <a:ext cx="0" cy="0"/>
          <a:chOff x="0" y="0"/>
          <a:chExt cx="0" cy="0"/>
        </a:xfrm>
      </p:grpSpPr>
      <p:sp>
        <p:nvSpPr>
          <p:cNvPr id="9" name="Rectangle 8"/>
          <p:cNvSpPr/>
          <p:nvPr userDrawn="1"/>
        </p:nvSpPr>
        <p:spPr>
          <a:xfrm>
            <a:off x="8710384" y="6499015"/>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8710384" y="6102954"/>
            <a:ext cx="433616" cy="3628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8207421" y="6494610"/>
            <a:ext cx="457200" cy="3628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rot="10800000" flipV="1">
            <a:off x="8710385" y="6465824"/>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rot="16200000">
            <a:off x="8489574" y="6639469"/>
            <a:ext cx="394461" cy="4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p:nvPr>
        </p:nvSpPr>
        <p:spPr>
          <a:xfrm>
            <a:off x="0" y="228600"/>
            <a:ext cx="9144000" cy="762000"/>
          </a:xfrm>
        </p:spPr>
        <p:txBody>
          <a:bodyPr anchor="ctr" anchorCtr="0">
            <a:noAutofit/>
          </a:bodyPr>
          <a:lstStyle>
            <a:lvl1pPr algn="ctr">
              <a:defRPr sz="3600" b="1">
                <a:solidFill>
                  <a:schemeClr val="tx1"/>
                </a:solidFill>
              </a:defRPr>
            </a:lvl1pPr>
          </a:lstStyle>
          <a:p>
            <a:r>
              <a:rPr lang="en-US" smtClean="0"/>
              <a:t>Click to edit Master title style</a:t>
            </a:r>
            <a:endParaRPr lang="en-US" dirty="0"/>
          </a:p>
        </p:txBody>
      </p:sp>
      <p:sp>
        <p:nvSpPr>
          <p:cNvPr id="10" name="Content Placeholder 9"/>
          <p:cNvSpPr>
            <a:spLocks noGrp="1"/>
          </p:cNvSpPr>
          <p:nvPr userDrawn="1">
            <p:ph sz="quarter" idx="11"/>
          </p:nvPr>
        </p:nvSpPr>
        <p:spPr>
          <a:xfrm>
            <a:off x="838200" y="1447800"/>
            <a:ext cx="7467600" cy="4876800"/>
          </a:xfrm>
        </p:spPr>
        <p:txBody>
          <a:bodyPr>
            <a:normAutofit/>
          </a:bodyPr>
          <a:lstStyle>
            <a:lvl1pPr marL="457200" indent="-457200" algn="l" defTabSz="914400" rtl="0" eaLnBrk="1" latinLnBrk="0" hangingPunct="1">
              <a:spcBef>
                <a:spcPts val="0"/>
              </a:spcBef>
              <a:spcAft>
                <a:spcPts val="1200"/>
              </a:spcAft>
              <a:buSzPct val="60000"/>
              <a:buFont typeface="Wingdings" pitchFamily="2" charset="2"/>
              <a:buChar char="q"/>
              <a:defRPr lang="en-US" sz="3000" kern="1200" dirty="0" smtClean="0">
                <a:solidFill>
                  <a:schemeClr val="tx1">
                    <a:lumMod val="85000"/>
                    <a:lumOff val="15000"/>
                  </a:schemeClr>
                </a:solidFill>
                <a:latin typeface="+mn-lt"/>
                <a:ea typeface="+mn-ea"/>
                <a:cs typeface="+mn-cs"/>
              </a:defRPr>
            </a:lvl1pPr>
          </a:lstStyle>
          <a:p>
            <a:pPr lvl="0"/>
            <a:r>
              <a:rPr lang="en-US" smtClean="0"/>
              <a:t>Click to edit Master text styles</a:t>
            </a:r>
          </a:p>
        </p:txBody>
      </p:sp>
      <p:sp>
        <p:nvSpPr>
          <p:cNvPr id="6" name="Text Placeholder 5"/>
          <p:cNvSpPr>
            <a:spLocks noGrp="1"/>
          </p:cNvSpPr>
          <p:nvPr userDrawn="1">
            <p:ph type="body" sz="quarter" idx="12"/>
          </p:nvPr>
        </p:nvSpPr>
        <p:spPr>
          <a:xfrm>
            <a:off x="8710384" y="6511544"/>
            <a:ext cx="433615" cy="346457"/>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smtClean="0"/>
              <a:t>Click to edit Master text styles</a:t>
            </a:r>
          </a:p>
        </p:txBody>
      </p:sp>
    </p:spTree>
    <p:extLst>
      <p:ext uri="{BB962C8B-B14F-4D97-AF65-F5344CB8AC3E}">
        <p14:creationId xmlns:p14="http://schemas.microsoft.com/office/powerpoint/2010/main" val="2752976212"/>
      </p:ext>
    </p:extLst>
  </p:cSld>
  <p:clrMapOvr>
    <a:masterClrMapping/>
  </p:clrMapOvr>
  <p:transition spd="slow"/>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762000"/>
          </a:xfrm>
        </p:spPr>
        <p:txBody>
          <a:bodyPr anchor="ctr" anchorCtr="0">
            <a:noAutofit/>
          </a:bodyPr>
          <a:lstStyle>
            <a:lvl1pPr algn="l">
              <a:defRPr sz="3600" b="1">
                <a:solidFill>
                  <a:schemeClr val="tx1"/>
                </a:solidFill>
              </a:defRPr>
            </a:lvl1pPr>
          </a:lstStyle>
          <a:p>
            <a:r>
              <a:rPr lang="en-US" smtClean="0"/>
              <a:t>Click to edit Master title style</a:t>
            </a:r>
            <a:endParaRPr lang="en-US" dirty="0"/>
          </a:p>
        </p:txBody>
      </p:sp>
      <p:sp>
        <p:nvSpPr>
          <p:cNvPr id="5" name="Rectangle 4"/>
          <p:cNvSpPr/>
          <p:nvPr userDrawn="1"/>
        </p:nvSpPr>
        <p:spPr>
          <a:xfrm>
            <a:off x="0" y="6474111"/>
            <a:ext cx="9144000"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sz="quarter" idx="11"/>
          </p:nvPr>
        </p:nvSpPr>
        <p:spPr>
          <a:xfrm>
            <a:off x="50547" y="838200"/>
            <a:ext cx="6495536" cy="685800"/>
          </a:xfrm>
        </p:spPr>
        <p:txBody>
          <a:bodyPr/>
          <a:lstStyle>
            <a:lvl1pPr marL="0" indent="0" algn="l">
              <a:buNone/>
              <a:defRPr/>
            </a:lvl1pPr>
          </a:lstStyle>
          <a:p>
            <a:pPr lvl="0"/>
            <a:r>
              <a:rPr lang="en-US" smtClean="0"/>
              <a:t>Click to edit Master text styles</a:t>
            </a:r>
          </a:p>
        </p:txBody>
      </p:sp>
      <p:grpSp>
        <p:nvGrpSpPr>
          <p:cNvPr id="11" name="Group 10"/>
          <p:cNvGrpSpPr/>
          <p:nvPr userDrawn="1"/>
        </p:nvGrpSpPr>
        <p:grpSpPr>
          <a:xfrm>
            <a:off x="4369824" y="1143000"/>
            <a:ext cx="116758" cy="4492420"/>
            <a:chOff x="4369824" y="1336880"/>
            <a:chExt cx="116758" cy="4492420"/>
          </a:xfrm>
        </p:grpSpPr>
        <p:sp>
          <p:nvSpPr>
            <p:cNvPr id="12" name="Rectangle 11"/>
            <p:cNvSpPr/>
            <p:nvPr userDrawn="1"/>
          </p:nvSpPr>
          <p:spPr>
            <a:xfrm>
              <a:off x="4369824" y="1336880"/>
              <a:ext cx="114300" cy="6858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4369824" y="2032512"/>
              <a:ext cx="114300" cy="6858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369824" y="3429614"/>
              <a:ext cx="114300" cy="685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4369824" y="2738898"/>
              <a:ext cx="114300" cy="685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4369824" y="4568927"/>
              <a:ext cx="114300" cy="685800"/>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4372282" y="5143500"/>
              <a:ext cx="114300" cy="6858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4369824" y="4095749"/>
              <a:ext cx="114300" cy="6858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11516494"/>
      </p:ext>
    </p:extLst>
  </p:cSld>
  <p:clrMapOvr>
    <a:masterClrMapping/>
  </p:clrMapOvr>
  <p:transition spd="slow"/>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ith Text ">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2514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57200" y="27432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533400" y="0"/>
            <a:ext cx="8305800" cy="685800"/>
          </a:xfrm>
        </p:spPr>
        <p:txBody>
          <a:bodyPr>
            <a:noAutofit/>
          </a:bodyPr>
          <a:lstStyle>
            <a:lvl1pPr algn="r">
              <a:buNone/>
              <a:defRPr lang="en-US" sz="3600" b="1" kern="1200" dirty="0" smtClean="0">
                <a:solidFill>
                  <a:schemeClr val="bg1"/>
                </a:solidFill>
                <a:latin typeface="Calibri" pitchFamily="34" charset="0"/>
                <a:ea typeface="+mn-ea"/>
                <a:cs typeface="+mn-cs"/>
              </a:defRPr>
            </a:lvl1pPr>
          </a:lstStyle>
          <a:p>
            <a:pPr lvl="0"/>
            <a:r>
              <a:rPr lang="en-US" dirty="0" smtClean="0"/>
              <a:t>Subtitle Style</a:t>
            </a:r>
            <a:endParaRPr lang="en-US" dirty="0"/>
          </a:p>
        </p:txBody>
      </p:sp>
      <p:sp>
        <p:nvSpPr>
          <p:cNvPr id="3" name="Text Placeholder 2"/>
          <p:cNvSpPr>
            <a:spLocks noGrp="1"/>
          </p:cNvSpPr>
          <p:nvPr>
            <p:ph type="body" sz="quarter" idx="15"/>
          </p:nvPr>
        </p:nvSpPr>
        <p:spPr>
          <a:xfrm>
            <a:off x="8696324" y="6491288"/>
            <a:ext cx="447675" cy="366712"/>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smtClean="0"/>
              <a:t>Click to edit Master text styles</a:t>
            </a:r>
          </a:p>
        </p:txBody>
      </p:sp>
    </p:spTree>
  </p:cSld>
  <p:clrMapOvr>
    <a:masterClrMapping/>
  </p:clrMapOvr>
  <p:transition spd="slow"/>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1333500" y="5410200"/>
            <a:ext cx="6477000" cy="881717"/>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333500" y="5410200"/>
            <a:ext cx="6477000" cy="873955"/>
          </a:xfrm>
        </p:spPr>
        <p:txBody>
          <a:bodyPr anchor="ctr">
            <a:normAutofit/>
          </a:bodyPr>
          <a:lstStyle>
            <a:lvl1pPr algn="ctr">
              <a:defRPr sz="2800" b="0" i="1">
                <a:solidFill>
                  <a:schemeClr val="bg1"/>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409700" y="762000"/>
            <a:ext cx="63246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grpSp>
        <p:nvGrpSpPr>
          <p:cNvPr id="26" name="Group 25"/>
          <p:cNvGrpSpPr/>
          <p:nvPr userDrawn="1"/>
        </p:nvGrpSpPr>
        <p:grpSpPr>
          <a:xfrm>
            <a:off x="-2458" y="-9622"/>
            <a:ext cx="9146458" cy="772092"/>
            <a:chOff x="-2458" y="-9622"/>
            <a:chExt cx="9146458" cy="772092"/>
          </a:xfrm>
        </p:grpSpPr>
        <p:grpSp>
          <p:nvGrpSpPr>
            <p:cNvPr id="27" name="Group 26"/>
            <p:cNvGrpSpPr/>
            <p:nvPr userDrawn="1"/>
          </p:nvGrpSpPr>
          <p:grpSpPr>
            <a:xfrm>
              <a:off x="-2152" y="-9622"/>
              <a:ext cx="9146152" cy="772092"/>
              <a:chOff x="-2152" y="-9622"/>
              <a:chExt cx="9146152" cy="772092"/>
            </a:xfrm>
          </p:grpSpPr>
          <p:sp>
            <p:nvSpPr>
              <p:cNvPr id="29" name="Rectangle 28"/>
              <p:cNvSpPr/>
              <p:nvPr/>
            </p:nvSpPr>
            <p:spPr>
              <a:xfrm>
                <a:off x="0" y="-9615"/>
                <a:ext cx="9144000" cy="77187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478326" y="981"/>
                <a:ext cx="449516" cy="36287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rot="16200000">
                <a:off x="92280" y="352840"/>
                <a:ext cx="772092" cy="4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a:off x="-2152" y="-9616"/>
                <a:ext cx="457200" cy="3628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rot="10800000">
                <a:off x="0" y="355283"/>
                <a:ext cx="457200" cy="51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userDrawn="1"/>
            </p:nvSpPr>
            <p:spPr>
              <a:xfrm rot="10800000">
                <a:off x="495802" y="352369"/>
                <a:ext cx="432040" cy="51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Rectangle 27"/>
            <p:cNvSpPr/>
            <p:nvPr userDrawn="1"/>
          </p:nvSpPr>
          <p:spPr>
            <a:xfrm>
              <a:off x="-2458" y="404222"/>
              <a:ext cx="457200" cy="3580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 Placeholder 13"/>
          <p:cNvSpPr>
            <a:spLocks noGrp="1"/>
          </p:cNvSpPr>
          <p:nvPr>
            <p:ph type="body" sz="quarter" idx="10"/>
          </p:nvPr>
        </p:nvSpPr>
        <p:spPr>
          <a:xfrm>
            <a:off x="927100" y="0"/>
            <a:ext cx="8216900" cy="762000"/>
          </a:xfrm>
        </p:spPr>
        <p:txBody>
          <a:bodyPr/>
          <a:lstStyle>
            <a:lvl1pPr marL="0" indent="0">
              <a:buNone/>
              <a:defRPr b="1">
                <a:solidFill>
                  <a:schemeClr val="bg1"/>
                </a:solidFill>
              </a:defRPr>
            </a:lvl1pPr>
          </a:lstStyle>
          <a:p>
            <a:pPr lvl="0"/>
            <a:r>
              <a:rPr lang="en-US" smtClean="0"/>
              <a:t>Click to edit Master text styles</a:t>
            </a:r>
          </a:p>
        </p:txBody>
      </p:sp>
      <p:sp>
        <p:nvSpPr>
          <p:cNvPr id="37" name="Rectangle 36"/>
          <p:cNvSpPr/>
          <p:nvPr userDrawn="1"/>
        </p:nvSpPr>
        <p:spPr>
          <a:xfrm>
            <a:off x="8710384" y="6498781"/>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userDrawn="1"/>
        </p:nvSpPr>
        <p:spPr>
          <a:xfrm>
            <a:off x="8710384" y="6102720"/>
            <a:ext cx="433616" cy="3628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userDrawn="1"/>
        </p:nvSpPr>
        <p:spPr>
          <a:xfrm>
            <a:off x="8207421" y="6494376"/>
            <a:ext cx="457200" cy="3628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userDrawn="1"/>
        </p:nvSpPr>
        <p:spPr>
          <a:xfrm rot="10800000" flipV="1">
            <a:off x="8710385" y="6465590"/>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rot="16200000">
            <a:off x="8489574" y="6639235"/>
            <a:ext cx="394461" cy="4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userDrawn="1">
            <p:ph type="body" sz="quarter" idx="11"/>
          </p:nvPr>
        </p:nvSpPr>
        <p:spPr>
          <a:xfrm>
            <a:off x="8710386" y="6498781"/>
            <a:ext cx="433613" cy="360807"/>
          </a:xfrm>
        </p:spPr>
        <p:txBody>
          <a:bodyPr/>
          <a:lstStyle>
            <a:lvl1pPr marL="0" indent="0">
              <a:buNone/>
              <a:defRPr sz="1400"/>
            </a:lvl1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Media with Caption">
    <p:spTree>
      <p:nvGrpSpPr>
        <p:cNvPr id="1" name=""/>
        <p:cNvGrpSpPr/>
        <p:nvPr/>
      </p:nvGrpSpPr>
      <p:grpSpPr>
        <a:xfrm>
          <a:off x="0" y="0"/>
          <a:ext cx="0" cy="0"/>
          <a:chOff x="0" y="0"/>
          <a:chExt cx="0" cy="0"/>
        </a:xfrm>
      </p:grpSpPr>
      <p:sp>
        <p:nvSpPr>
          <p:cNvPr id="6" name="Rectangle 5"/>
          <p:cNvSpPr/>
          <p:nvPr/>
        </p:nvSpPr>
        <p:spPr>
          <a:xfrm>
            <a:off x="5029200" y="2819400"/>
            <a:ext cx="4114800" cy="17526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12" name="Picture Placeholder 11"/>
          <p:cNvSpPr>
            <a:spLocks noGrp="1"/>
          </p:cNvSpPr>
          <p:nvPr>
            <p:ph type="pic" sz="quarter" idx="14"/>
          </p:nvPr>
        </p:nvSpPr>
        <p:spPr>
          <a:xfrm>
            <a:off x="609600" y="1143000"/>
            <a:ext cx="4267200" cy="5105400"/>
          </a:xfrm>
        </p:spPr>
        <p:txBody>
          <a:bodyPr/>
          <a:lstStyle/>
          <a:p>
            <a:r>
              <a:rPr lang="en-US" dirty="0" smtClean="0"/>
              <a:t>Click icon to add picture</a:t>
            </a:r>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11" name="Text Placeholder 10"/>
          <p:cNvSpPr>
            <a:spLocks noGrp="1"/>
          </p:cNvSpPr>
          <p:nvPr>
            <p:ph type="body" sz="quarter" idx="15"/>
          </p:nvPr>
        </p:nvSpPr>
        <p:spPr>
          <a:xfrm>
            <a:off x="5029200" y="2819400"/>
            <a:ext cx="4114800" cy="1752600"/>
          </a:xfrm>
        </p:spPr>
        <p:txBody>
          <a:bodyPr/>
          <a:lstStyle>
            <a:lvl1pPr algn="ctr">
              <a:buNone/>
              <a:defRPr>
                <a:solidFill>
                  <a:schemeClr val="bg1"/>
                </a:solidFill>
              </a:defRPr>
            </a:lvl1pPr>
          </a:lstStyle>
          <a:p>
            <a:pPr lvl="0"/>
            <a:r>
              <a:rPr lang="en-US" smtClean="0"/>
              <a:t>Click to edit Master text styles</a:t>
            </a:r>
          </a:p>
        </p:txBody>
      </p:sp>
      <p:sp>
        <p:nvSpPr>
          <p:cNvPr id="9" name="Text Placeholder 8"/>
          <p:cNvSpPr>
            <a:spLocks noGrp="1"/>
          </p:cNvSpPr>
          <p:nvPr>
            <p:ph type="body" sz="quarter" idx="16"/>
          </p:nvPr>
        </p:nvSpPr>
        <p:spPr>
          <a:xfrm>
            <a:off x="8715374" y="6500812"/>
            <a:ext cx="428625" cy="357187"/>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smtClean="0"/>
              <a:t>Click to edit Master text styles</a:t>
            </a:r>
          </a:p>
        </p:txBody>
      </p:sp>
    </p:spTree>
  </p:cSld>
  <p:clrMapOvr>
    <a:masterClrMapping/>
  </p:clrMapOvr>
  <p:transition spd="slow"/>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077200" cy="762000"/>
          </a:xfrm>
        </p:spPr>
        <p:txBody>
          <a:bodyPr anchor="ctr" anchorCtr="0">
            <a:no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600200"/>
            <a:ext cx="4267200" cy="4525963"/>
          </a:xfrm>
        </p:spPr>
        <p:txBody>
          <a:bodyPr/>
          <a:lstStyle>
            <a:lvl1pPr marL="514350" indent="-514350">
              <a:buSzPct val="60000"/>
              <a:buFont typeface="Wingdings" pitchFamily="2" charset="2"/>
              <a:buChar char="q"/>
              <a:defRPr>
                <a:solidFill>
                  <a:schemeClr val="tx1">
                    <a:lumMod val="85000"/>
                    <a:lumOff val="15000"/>
                  </a:schemeClr>
                </a:solidFill>
              </a:defRPr>
            </a:lvl1pPr>
            <a:lvl2pPr marL="971550" indent="-514350">
              <a:buSzPct val="60000"/>
              <a:buFont typeface="Wingdings" pitchFamily="2" charset="2"/>
              <a:buChar char="q"/>
              <a:defRPr>
                <a:solidFill>
                  <a:schemeClr val="tx1">
                    <a:lumMod val="85000"/>
                    <a:lumOff val="15000"/>
                  </a:schemeClr>
                </a:solidFill>
              </a:defRPr>
            </a:lvl2pPr>
            <a:lvl3pPr marL="1371600" indent="-457200">
              <a:buSzPct val="60000"/>
              <a:buFont typeface="Wingdings" pitchFamily="2" charset="2"/>
              <a:buChar char="q"/>
              <a:defRPr>
                <a:solidFill>
                  <a:schemeClr val="tx1">
                    <a:lumMod val="85000"/>
                    <a:lumOff val="15000"/>
                  </a:schemeClr>
                </a:solidFill>
              </a:defRPr>
            </a:lvl3pPr>
            <a:lvl4pPr marL="1828800" indent="-457200">
              <a:buSzPct val="60000"/>
              <a:buFont typeface="Wingdings" pitchFamily="2" charset="2"/>
              <a:buChar char="q"/>
              <a:defRPr>
                <a:solidFill>
                  <a:schemeClr val="tx1">
                    <a:lumMod val="85000"/>
                    <a:lumOff val="15000"/>
                  </a:schemeClr>
                </a:solidFill>
              </a:defRPr>
            </a:lvl4pPr>
            <a:lvl5pPr marL="2286000" indent="-457200">
              <a:buSzPct val="60000"/>
              <a:buFont typeface="Wingdings" pitchFamily="2" charset="2"/>
              <a:buChar char="q"/>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Content Placeholder 2"/>
          <p:cNvSpPr>
            <a:spLocks noGrp="1"/>
          </p:cNvSpPr>
          <p:nvPr>
            <p:ph idx="10"/>
          </p:nvPr>
        </p:nvSpPr>
        <p:spPr>
          <a:xfrm>
            <a:off x="4648200" y="1600200"/>
            <a:ext cx="4267200" cy="4525963"/>
          </a:xfrm>
        </p:spPr>
        <p:txBody>
          <a:bodyPr/>
          <a:lstStyle>
            <a:lvl1pPr marL="514350" indent="-514350">
              <a:buSzPct val="60000"/>
              <a:buFont typeface="Wingdings" pitchFamily="2" charset="2"/>
              <a:buChar char="q"/>
              <a:defRPr>
                <a:solidFill>
                  <a:schemeClr val="tx1">
                    <a:lumMod val="85000"/>
                    <a:lumOff val="15000"/>
                  </a:schemeClr>
                </a:solidFill>
              </a:defRPr>
            </a:lvl1pPr>
            <a:lvl2pPr marL="971550" indent="-514350">
              <a:buSzPct val="60000"/>
              <a:buFont typeface="Wingdings" pitchFamily="2" charset="2"/>
              <a:buChar char="q"/>
              <a:defRPr>
                <a:solidFill>
                  <a:schemeClr val="tx1">
                    <a:lumMod val="85000"/>
                    <a:lumOff val="15000"/>
                  </a:schemeClr>
                </a:solidFill>
              </a:defRPr>
            </a:lvl2pPr>
            <a:lvl3pPr marL="1371600" indent="-457200">
              <a:buSzPct val="90000"/>
              <a:buFont typeface="+mj-lt"/>
              <a:buAutoNum type="arabicPeriod"/>
              <a:defRPr>
                <a:solidFill>
                  <a:schemeClr val="tx1">
                    <a:lumMod val="85000"/>
                    <a:lumOff val="15000"/>
                  </a:schemeClr>
                </a:solidFill>
              </a:defRPr>
            </a:lvl3pPr>
            <a:lvl4pPr marL="1828800" indent="-457200">
              <a:buSzPct val="90000"/>
              <a:buFont typeface="+mj-lt"/>
              <a:buAutoNum type="arabicPeriod"/>
              <a:defRPr>
                <a:solidFill>
                  <a:schemeClr val="tx1">
                    <a:lumMod val="85000"/>
                    <a:lumOff val="15000"/>
                  </a:schemeClr>
                </a:solidFill>
              </a:defRPr>
            </a:lvl4pPr>
            <a:lvl5pPr marL="2286000" indent="-457200">
              <a:buSzPct val="90000"/>
              <a:buFont typeface="+mj-lt"/>
              <a:buAutoNum type="arabicPeriod"/>
              <a:defRPr>
                <a:solidFill>
                  <a:schemeClr val="tx1">
                    <a:lumMod val="85000"/>
                    <a:lumOff val="15000"/>
                  </a:schemeClr>
                </a:solidFill>
              </a:defRPr>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11"/>
          </p:nvPr>
        </p:nvSpPr>
        <p:spPr>
          <a:xfrm>
            <a:off x="8715374" y="6505574"/>
            <a:ext cx="428625" cy="352425"/>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smtClean="0"/>
              <a:t>Click to edit Master text styles</a:t>
            </a:r>
          </a:p>
        </p:txBody>
      </p:sp>
    </p:spTree>
  </p:cSld>
  <p:clrMapOvr>
    <a:masterClrMapping/>
  </p:clrMapOvr>
  <p:transition spd="slow"/>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grpSp>
        <p:nvGrpSpPr>
          <p:cNvPr id="20" name="Group 19"/>
          <p:cNvGrpSpPr/>
          <p:nvPr userDrawn="1"/>
        </p:nvGrpSpPr>
        <p:grpSpPr>
          <a:xfrm>
            <a:off x="-2458" y="2976"/>
            <a:ext cx="9146458" cy="1252170"/>
            <a:chOff x="-2458" y="-9615"/>
            <a:chExt cx="9146458" cy="1252170"/>
          </a:xfrm>
        </p:grpSpPr>
        <p:sp>
          <p:nvSpPr>
            <p:cNvPr id="31" name="Rectangle 30"/>
            <p:cNvSpPr/>
            <p:nvPr/>
          </p:nvSpPr>
          <p:spPr>
            <a:xfrm>
              <a:off x="0" y="-9615"/>
              <a:ext cx="9144000" cy="122881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rot="16200000">
              <a:off x="153332" y="579617"/>
              <a:ext cx="1251189" cy="74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a:off x="-1960" y="-8623"/>
              <a:ext cx="744039" cy="56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2458" y="643542"/>
              <a:ext cx="744039" cy="5673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userDrawn="1"/>
          </p:nvSpPr>
          <p:spPr>
            <a:xfrm rot="10800000">
              <a:off x="816270" y="558721"/>
              <a:ext cx="746110" cy="7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rot="10800000">
              <a:off x="1542" y="561893"/>
              <a:ext cx="744039" cy="81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818341" y="631185"/>
              <a:ext cx="744039" cy="5880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p:cNvGrpSpPr/>
          <p:nvPr userDrawn="1"/>
        </p:nvGrpSpPr>
        <p:grpSpPr>
          <a:xfrm>
            <a:off x="8207421" y="6087959"/>
            <a:ext cx="936579" cy="772092"/>
            <a:chOff x="8207421" y="6087959"/>
            <a:chExt cx="936579" cy="772092"/>
          </a:xfrm>
        </p:grpSpPr>
        <p:sp>
          <p:nvSpPr>
            <p:cNvPr id="39" name="Rectangle 38"/>
            <p:cNvSpPr/>
            <p:nvPr userDrawn="1"/>
          </p:nvSpPr>
          <p:spPr>
            <a:xfrm>
              <a:off x="8710384" y="6498781"/>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userDrawn="1"/>
          </p:nvSpPr>
          <p:spPr>
            <a:xfrm>
              <a:off x="8710384" y="6102720"/>
              <a:ext cx="433616" cy="3628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a:off x="8207421" y="6494376"/>
              <a:ext cx="457200" cy="3628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userDrawn="1"/>
          </p:nvSpPr>
          <p:spPr>
            <a:xfrm rot="10800000" flipV="1">
              <a:off x="8710385" y="6465590"/>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userDrawn="1"/>
          </p:nvSpPr>
          <p:spPr>
            <a:xfrm rot="16200000">
              <a:off x="8300757" y="6450421"/>
              <a:ext cx="772092" cy="4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304800" y="1418199"/>
            <a:ext cx="4038600" cy="495300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Content Placeholder 2"/>
          <p:cNvSpPr>
            <a:spLocks noGrp="1"/>
          </p:cNvSpPr>
          <p:nvPr>
            <p:ph idx="10"/>
          </p:nvPr>
        </p:nvSpPr>
        <p:spPr>
          <a:xfrm>
            <a:off x="4572000" y="1418199"/>
            <a:ext cx="4267200" cy="495300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8696325" y="6496050"/>
            <a:ext cx="447674" cy="361950"/>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smtClean="0"/>
              <a:t>Click to edit Master text styles</a:t>
            </a:r>
          </a:p>
        </p:txBody>
      </p:sp>
      <p:sp>
        <p:nvSpPr>
          <p:cNvPr id="8" name="Text Placeholder 7"/>
          <p:cNvSpPr>
            <a:spLocks noGrp="1"/>
          </p:cNvSpPr>
          <p:nvPr>
            <p:ph type="body" sz="quarter" idx="12"/>
          </p:nvPr>
        </p:nvSpPr>
        <p:spPr>
          <a:xfrm>
            <a:off x="1562380" y="0"/>
            <a:ext cx="7581620" cy="1231791"/>
          </a:xfrm>
        </p:spPr>
        <p:txBody>
          <a:bodyPr>
            <a:normAutofit/>
          </a:bodyPr>
          <a:lstStyle>
            <a:lvl1pPr marL="0" indent="0">
              <a:buNone/>
              <a:defRPr sz="36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850393119"/>
      </p:ext>
    </p:extLst>
  </p:cSld>
  <p:clrMapOvr>
    <a:masterClrMapping/>
  </p:clrMapOvr>
  <p:transition spd="slow"/>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grpSp>
        <p:nvGrpSpPr>
          <p:cNvPr id="17" name="Group 16"/>
          <p:cNvGrpSpPr/>
          <p:nvPr userDrawn="1"/>
        </p:nvGrpSpPr>
        <p:grpSpPr>
          <a:xfrm>
            <a:off x="8207421" y="6087959"/>
            <a:ext cx="936579" cy="772092"/>
            <a:chOff x="8207421" y="6087959"/>
            <a:chExt cx="936579" cy="772092"/>
          </a:xfrm>
        </p:grpSpPr>
        <p:sp>
          <p:nvSpPr>
            <p:cNvPr id="18" name="Rectangle 17"/>
            <p:cNvSpPr/>
            <p:nvPr userDrawn="1"/>
          </p:nvSpPr>
          <p:spPr>
            <a:xfrm>
              <a:off x="8710384" y="6498781"/>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710384" y="6102720"/>
              <a:ext cx="433616" cy="3628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8207421" y="6494376"/>
              <a:ext cx="457200" cy="3628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rot="10800000" flipV="1">
              <a:off x="8710385" y="6465590"/>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rot="16200000">
              <a:off x="8300757" y="6450421"/>
              <a:ext cx="772092" cy="4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Placeholder 18"/>
          <p:cNvSpPr>
            <a:spLocks noGrp="1"/>
          </p:cNvSpPr>
          <p:nvPr>
            <p:ph type="body" sz="quarter" idx="10" hasCustomPrompt="1"/>
          </p:nvPr>
        </p:nvSpPr>
        <p:spPr>
          <a:xfrm flipV="1">
            <a:off x="228600" y="1219200"/>
            <a:ext cx="3200400" cy="3733800"/>
          </a:xfrm>
          <a:prstGeom prst="snip1Rect">
            <a:avLst/>
          </a:prstGeom>
          <a:blipFill>
            <a:blip r:embed="rId2"/>
            <a:stretch>
              <a:fillRect/>
            </a:stretch>
          </a:blipFill>
        </p:spPr>
        <p:txBody>
          <a:bodyPr/>
          <a:lstStyle>
            <a:lvl1pPr>
              <a:buNone/>
              <a:defRPr/>
            </a:lvl1pPr>
          </a:lstStyle>
          <a:p>
            <a:pPr lvl="0"/>
            <a:r>
              <a:rPr lang="en-US" dirty="0" smtClean="0"/>
              <a:t> </a:t>
            </a:r>
            <a:endParaRPr lang="en-US" dirty="0"/>
          </a:p>
        </p:txBody>
      </p:sp>
      <p:sp>
        <p:nvSpPr>
          <p:cNvPr id="2" name="Title 1"/>
          <p:cNvSpPr>
            <a:spLocks noGrp="1"/>
          </p:cNvSpPr>
          <p:nvPr>
            <p:ph type="title" hasCustomPrompt="1"/>
          </p:nvPr>
        </p:nvSpPr>
        <p:spPr>
          <a:xfrm>
            <a:off x="228600" y="2514600"/>
            <a:ext cx="3200400" cy="914400"/>
          </a:xfrm>
        </p:spPr>
        <p:txBody>
          <a:bodyPr anchor="ctr" anchorCtr="0">
            <a:noAutofit/>
          </a:bodyPr>
          <a:lstStyle>
            <a:lvl1pPr algn="ctr">
              <a:defRPr sz="3600" b="1">
                <a:solidFill>
                  <a:schemeClr val="bg1"/>
                </a:solidFill>
              </a:defRPr>
            </a:lvl1pPr>
          </a:lstStyle>
          <a:p>
            <a:r>
              <a:rPr lang="en-US" dirty="0" smtClean="0"/>
              <a:t>Click to edit </a:t>
            </a:r>
            <a:r>
              <a:rPr lang="en-US" dirty="0" err="1" smtClean="0"/>
              <a:t>ster</a:t>
            </a:r>
            <a:r>
              <a:rPr lang="en-US" dirty="0" smtClean="0"/>
              <a:t> title style</a:t>
            </a:r>
            <a:endParaRPr lang="en-US" dirty="0"/>
          </a:p>
        </p:txBody>
      </p:sp>
      <p:sp>
        <p:nvSpPr>
          <p:cNvPr id="3" name="Content Placeholder 2"/>
          <p:cNvSpPr>
            <a:spLocks noGrp="1"/>
          </p:cNvSpPr>
          <p:nvPr>
            <p:ph idx="1"/>
          </p:nvPr>
        </p:nvSpPr>
        <p:spPr>
          <a:xfrm>
            <a:off x="3914775" y="95249"/>
            <a:ext cx="5124449" cy="6353175"/>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1"/>
          </p:nvPr>
        </p:nvSpPr>
        <p:spPr>
          <a:xfrm>
            <a:off x="8710613" y="6496050"/>
            <a:ext cx="433386" cy="361950"/>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smtClean="0"/>
              <a:t>Click to edit Master text styles</a:t>
            </a:r>
          </a:p>
        </p:txBody>
      </p:sp>
    </p:spTree>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14400"/>
          </a:xfrm>
        </p:spPr>
        <p:txBody>
          <a:bodyPr anchor="ctr" anchorCtr="0">
            <a:noAutofit/>
          </a:bodyPr>
          <a:lstStyle>
            <a:lvl1pPr algn="l">
              <a:defRPr sz="3600" b="1">
                <a:solidFill>
                  <a:schemeClr val="bg1"/>
                </a:solidFill>
              </a:defRPr>
            </a:lvl1pPr>
          </a:lstStyle>
          <a:p>
            <a:r>
              <a:rPr lang="en-US" smtClean="0"/>
              <a:t>Click to edit Master title style</a:t>
            </a:r>
            <a:endParaRPr lang="en-US" dirty="0"/>
          </a:p>
        </p:txBody>
      </p:sp>
      <p:sp>
        <p:nvSpPr>
          <p:cNvPr id="16" name="Content Placeholder 15"/>
          <p:cNvSpPr>
            <a:spLocks noGrp="1"/>
          </p:cNvSpPr>
          <p:nvPr>
            <p:ph sz="quarter" idx="10"/>
          </p:nvPr>
        </p:nvSpPr>
        <p:spPr>
          <a:xfrm>
            <a:off x="266700" y="1219200"/>
            <a:ext cx="86106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1"/>
          </p:nvPr>
        </p:nvSpPr>
        <p:spPr>
          <a:xfrm>
            <a:off x="8686800" y="6534150"/>
            <a:ext cx="457200" cy="304800"/>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smtClean="0"/>
              <a:t>Click to edit Master text styles</a:t>
            </a:r>
          </a:p>
        </p:txBody>
      </p:sp>
    </p:spTree>
  </p:cSld>
  <p:clrMapOvr>
    <a:masterClrMapping/>
  </p:clrMapOvr>
  <p:transition spd="slow"/>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0800" y="1992354"/>
            <a:ext cx="6248400" cy="1970046"/>
          </a:xfrm>
          <a:noFill/>
        </p:spPr>
        <p:txBody>
          <a:bodyPr anchor="ctr">
            <a:normAutofit/>
          </a:bodyPr>
          <a:lstStyle>
            <a:lvl1pPr algn="l">
              <a:defRPr sz="3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381000" y="4953000"/>
            <a:ext cx="8229601" cy="528187"/>
          </a:xfrm>
        </p:spPr>
        <p:txBody>
          <a:bodyPr anchor="b">
            <a:noAutofit/>
          </a:bodyPr>
          <a:lstStyle>
            <a:lvl1pPr marL="0" indent="0" algn="r">
              <a:buNone/>
              <a:defRPr sz="3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chemeClr val="tx1">
                    <a:lumMod val="85000"/>
                    <a:lumOff val="15000"/>
                  </a:schemeClr>
                </a:solidFill>
              </a:defRPr>
            </a:lvl1pPr>
          </a:lstStyle>
          <a:p>
            <a:endParaRPr lang="en-US" dirty="0"/>
          </a:p>
        </p:txBody>
      </p:sp>
      <p:sp>
        <p:nvSpPr>
          <p:cNvPr id="9" name="Oval 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0" y="0"/>
            <a:ext cx="9144000" cy="5334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p:nvPr>
        </p:nvSpPr>
        <p:spPr>
          <a:xfrm>
            <a:off x="304800" y="0"/>
            <a:ext cx="8839200" cy="457200"/>
          </a:xfrm>
        </p:spPr>
        <p:txBody>
          <a:bodyPr/>
          <a:lstStyle/>
          <a:p>
            <a:r>
              <a:rPr lang="en-US" smtClean="0"/>
              <a:t>Click to edit Master title style</a:t>
            </a:r>
            <a:endParaRPr lang="en-US"/>
          </a:p>
        </p:txBody>
      </p:sp>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1" name="Rectangle 20"/>
          <p:cNvSpPr/>
          <p:nvPr userDrawn="1"/>
        </p:nvSpPr>
        <p:spPr>
          <a:xfrm>
            <a:off x="8710384" y="6498781"/>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8710384" y="6102720"/>
            <a:ext cx="433616" cy="3628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8207421" y="6494376"/>
            <a:ext cx="457200" cy="3628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rot="10800000" flipV="1">
            <a:off x="8710385" y="6465590"/>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rot="16200000">
            <a:off x="8489574" y="6639235"/>
            <a:ext cx="394461" cy="4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p:nvPr>
        </p:nvSpPr>
        <p:spPr/>
        <p:txBody>
          <a:bodyPr/>
          <a:lstStyle/>
          <a:p>
            <a:r>
              <a:rPr lang="en-US" smtClean="0"/>
              <a:t>Click to edit Master title style</a:t>
            </a:r>
            <a:endParaRPr lang="en-US"/>
          </a:p>
        </p:txBody>
      </p:sp>
      <p:sp>
        <p:nvSpPr>
          <p:cNvPr id="16" name="Content Placeholder 15"/>
          <p:cNvSpPr>
            <a:spLocks noGrp="1"/>
          </p:cNvSpPr>
          <p:nvPr userDrawn="1">
            <p:ph sz="quarter" idx="10"/>
          </p:nvPr>
        </p:nvSpPr>
        <p:spPr>
          <a:xfrm>
            <a:off x="304800" y="838200"/>
            <a:ext cx="86868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Text Placeholder 17"/>
          <p:cNvSpPr>
            <a:spLocks noGrp="1"/>
          </p:cNvSpPr>
          <p:nvPr userDrawn="1">
            <p:ph type="body" sz="quarter" idx="11"/>
          </p:nvPr>
        </p:nvSpPr>
        <p:spPr>
          <a:xfrm>
            <a:off x="8705850" y="6500812"/>
            <a:ext cx="438149" cy="357187"/>
          </a:xfrm>
        </p:spPr>
        <p:txBody>
          <a:bodyPr>
            <a:noAutofit/>
          </a:bodyPr>
          <a:lstStyle>
            <a:lvl1pPr>
              <a:buNone/>
              <a:defRPr sz="1400"/>
            </a:lvl1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3008313" cy="825500"/>
          </a:xfrm>
        </p:spPr>
        <p:txBody>
          <a:bodyPr anchor="b"/>
          <a:lstStyle>
            <a:lvl1pPr algn="l">
              <a:defRPr sz="2000"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10000" y="11430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21209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edia with 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3F449921-613E-49E5-821B-08988C72D6ED}" type="datetimeFigureOut">
              <a:rPr lang="en-US" smtClean="0"/>
              <a:pPr/>
              <a:t>9/12/2014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solidFill>
                  <a:schemeClr val="bg1"/>
                </a:solidFill>
              </a:defRPr>
            </a:lvl1pPr>
          </a:lstStyle>
          <a:p>
            <a:fld id="{099CE06B-1618-4202-80FB-EB9223D5A22A}" type="slidenum">
              <a:rPr lang="en-US" smtClean="0"/>
              <a:pPr/>
              <a:t>‹#›</a:t>
            </a:fld>
            <a:endParaRPr lang="en-US" dirty="0"/>
          </a:p>
        </p:txBody>
      </p:sp>
      <p:sp>
        <p:nvSpPr>
          <p:cNvPr id="6" name="Rectangle 5"/>
          <p:cNvSpPr/>
          <p:nvPr/>
        </p:nvSpPr>
        <p:spPr>
          <a:xfrm>
            <a:off x="609600" y="5562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9600" y="5562600"/>
            <a:ext cx="4809244" cy="566738"/>
          </a:xfrm>
        </p:spPr>
        <p:txBody>
          <a:bodyPr anchor="b">
            <a:normAutofit/>
          </a:bodyPr>
          <a:lstStyle>
            <a:lvl1pPr algn="ctr">
              <a:defRPr sz="1800" b="0" i="1">
                <a:solidFill>
                  <a:schemeClr val="bg1"/>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612648" y="1063978"/>
            <a:ext cx="4873752" cy="4422422"/>
          </a:xfrm>
        </p:spPr>
        <p:txBody>
          <a:bodyPr/>
          <a:lstStyle>
            <a:lvl1pPr>
              <a:buNone/>
              <a:defRPr/>
            </a:lvl1pPr>
          </a:lstStyle>
          <a:p>
            <a:r>
              <a:rPr lang="en-US" dirty="0" smtClean="0"/>
              <a:t>Click icon to add media</a:t>
            </a:r>
            <a:endParaRPr lang="en-US" dirty="0"/>
          </a:p>
        </p:txBody>
      </p:sp>
      <p:sp>
        <p:nvSpPr>
          <p:cNvPr id="11" name="Text Placeholder 10"/>
          <p:cNvSpPr>
            <a:spLocks noGrp="1"/>
          </p:cNvSpPr>
          <p:nvPr>
            <p:ph type="body" sz="quarter" idx="14"/>
          </p:nvPr>
        </p:nvSpPr>
        <p:spPr>
          <a:xfrm>
            <a:off x="5943600" y="1459089"/>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p:transition spd="slow"/>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grpSp>
        <p:nvGrpSpPr>
          <p:cNvPr id="14" name="Group 13"/>
          <p:cNvGrpSpPr/>
          <p:nvPr userDrawn="1"/>
        </p:nvGrpSpPr>
        <p:grpSpPr>
          <a:xfrm>
            <a:off x="-2458" y="-9616"/>
            <a:ext cx="9146458" cy="1533615"/>
            <a:chOff x="-2458" y="-9615"/>
            <a:chExt cx="9146458" cy="1252170"/>
          </a:xfrm>
        </p:grpSpPr>
        <p:sp>
          <p:nvSpPr>
            <p:cNvPr id="38" name="Rectangle 37"/>
            <p:cNvSpPr/>
            <p:nvPr/>
          </p:nvSpPr>
          <p:spPr>
            <a:xfrm>
              <a:off x="0" y="-9615"/>
              <a:ext cx="9144000" cy="122881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rot="16200000">
              <a:off x="153332" y="579617"/>
              <a:ext cx="1251189" cy="74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userDrawn="1"/>
          </p:nvSpPr>
          <p:spPr>
            <a:xfrm>
              <a:off x="-1960" y="-8623"/>
              <a:ext cx="744039" cy="56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2458" y="642966"/>
              <a:ext cx="744039" cy="575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rot="10800000">
              <a:off x="816270" y="558721"/>
              <a:ext cx="746110" cy="7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userDrawn="1"/>
          </p:nvSpPr>
          <p:spPr>
            <a:xfrm rot="10800000">
              <a:off x="1542" y="561893"/>
              <a:ext cx="744039" cy="81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userDrawn="1"/>
          </p:nvSpPr>
          <p:spPr>
            <a:xfrm>
              <a:off x="813578" y="631185"/>
              <a:ext cx="744039" cy="5880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Rectangle 29"/>
          <p:cNvSpPr/>
          <p:nvPr userDrawn="1"/>
        </p:nvSpPr>
        <p:spPr>
          <a:xfrm>
            <a:off x="8710384" y="6498781"/>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rot="10800000" flipV="1">
            <a:off x="8710385" y="6465590"/>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rot="16200000">
            <a:off x="8488849" y="6639960"/>
            <a:ext cx="3944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p:nvPr>
        </p:nvSpPr>
        <p:spPr>
          <a:xfrm>
            <a:off x="1562380" y="1"/>
            <a:ext cx="7581620" cy="1485212"/>
          </a:xfrm>
        </p:spPr>
        <p:txBody>
          <a:bodyPr anchor="ctr" anchorCtr="0">
            <a:no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userDrawn="1">
            <p:ph idx="1"/>
          </p:nvPr>
        </p:nvSpPr>
        <p:spPr>
          <a:xfrm>
            <a:off x="304800" y="1752599"/>
            <a:ext cx="8534400" cy="461859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grpSp>
        <p:nvGrpSpPr>
          <p:cNvPr id="14" name="Group 13"/>
          <p:cNvGrpSpPr/>
          <p:nvPr userDrawn="1"/>
        </p:nvGrpSpPr>
        <p:grpSpPr>
          <a:xfrm>
            <a:off x="-2458" y="-9616"/>
            <a:ext cx="9146458" cy="1533615"/>
            <a:chOff x="-2458" y="-9615"/>
            <a:chExt cx="9146458" cy="1252170"/>
          </a:xfrm>
        </p:grpSpPr>
        <p:sp>
          <p:nvSpPr>
            <p:cNvPr id="38" name="Rectangle 37"/>
            <p:cNvSpPr/>
            <p:nvPr/>
          </p:nvSpPr>
          <p:spPr>
            <a:xfrm>
              <a:off x="0" y="-9615"/>
              <a:ext cx="9144000" cy="122881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rot="16200000">
              <a:off x="153332" y="579617"/>
              <a:ext cx="1251189" cy="74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960" y="-8623"/>
              <a:ext cx="744039" cy="56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2458" y="642966"/>
              <a:ext cx="744039" cy="575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rot="10800000">
              <a:off x="816270" y="558721"/>
              <a:ext cx="746110" cy="7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rot="10800000">
              <a:off x="1542" y="561893"/>
              <a:ext cx="744039" cy="81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813578" y="631185"/>
              <a:ext cx="744039" cy="5880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userDrawn="1"/>
        </p:nvSpPr>
        <p:spPr>
          <a:xfrm>
            <a:off x="8710384" y="6498781"/>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rot="10800000" flipV="1">
            <a:off x="8710385" y="6465590"/>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rot="16200000">
            <a:off x="8488849" y="6639960"/>
            <a:ext cx="3944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1562380" y="1"/>
            <a:ext cx="7581620" cy="1485212"/>
          </a:xfrm>
        </p:spPr>
        <p:txBody>
          <a:bodyPr anchor="ctr" anchorCtr="0">
            <a:no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userDrawn="1">
            <p:ph idx="1"/>
          </p:nvPr>
        </p:nvSpPr>
        <p:spPr>
          <a:xfrm>
            <a:off x="304800" y="1752599"/>
            <a:ext cx="8534400" cy="461859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grpSp>
        <p:nvGrpSpPr>
          <p:cNvPr id="14" name="Group 13"/>
          <p:cNvGrpSpPr/>
          <p:nvPr userDrawn="1"/>
        </p:nvGrpSpPr>
        <p:grpSpPr>
          <a:xfrm>
            <a:off x="-2458" y="-9616"/>
            <a:ext cx="9146458" cy="1533615"/>
            <a:chOff x="-2458" y="-9615"/>
            <a:chExt cx="9146458" cy="1252170"/>
          </a:xfrm>
        </p:grpSpPr>
        <p:sp>
          <p:nvSpPr>
            <p:cNvPr id="38" name="Rectangle 37"/>
            <p:cNvSpPr/>
            <p:nvPr/>
          </p:nvSpPr>
          <p:spPr>
            <a:xfrm>
              <a:off x="0" y="-9615"/>
              <a:ext cx="9144000" cy="122881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rot="16200000">
              <a:off x="153332" y="579617"/>
              <a:ext cx="1251189" cy="74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960" y="-8623"/>
              <a:ext cx="744039" cy="56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2458" y="642966"/>
              <a:ext cx="744039" cy="575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rot="10800000">
              <a:off x="816270" y="558721"/>
              <a:ext cx="746110" cy="7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rot="10800000">
              <a:off x="1542" y="561893"/>
              <a:ext cx="744039" cy="81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813578" y="631185"/>
              <a:ext cx="744039" cy="5880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userDrawn="1"/>
        </p:nvSpPr>
        <p:spPr>
          <a:xfrm>
            <a:off x="8710384" y="6498781"/>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rot="10800000" flipV="1">
            <a:off x="8710385" y="6465590"/>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rot="16200000">
            <a:off x="8488849" y="6639960"/>
            <a:ext cx="3944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1562380" y="1"/>
            <a:ext cx="7581620" cy="1485212"/>
          </a:xfrm>
        </p:spPr>
        <p:txBody>
          <a:bodyPr anchor="ctr" anchorCtr="0">
            <a:no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userDrawn="1">
            <p:ph idx="1"/>
          </p:nvPr>
        </p:nvSpPr>
        <p:spPr>
          <a:xfrm>
            <a:off x="304800" y="1752599"/>
            <a:ext cx="8534400" cy="461859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8_Title and Content">
    <p:spTree>
      <p:nvGrpSpPr>
        <p:cNvPr id="1" name=""/>
        <p:cNvGrpSpPr/>
        <p:nvPr/>
      </p:nvGrpSpPr>
      <p:grpSpPr>
        <a:xfrm>
          <a:off x="0" y="0"/>
          <a:ext cx="0" cy="0"/>
          <a:chOff x="0" y="0"/>
          <a:chExt cx="0" cy="0"/>
        </a:xfrm>
      </p:grpSpPr>
      <p:grpSp>
        <p:nvGrpSpPr>
          <p:cNvPr id="14" name="Group 13"/>
          <p:cNvGrpSpPr/>
          <p:nvPr userDrawn="1"/>
        </p:nvGrpSpPr>
        <p:grpSpPr>
          <a:xfrm>
            <a:off x="-2458" y="-9616"/>
            <a:ext cx="9146458" cy="1533615"/>
            <a:chOff x="-2458" y="-9615"/>
            <a:chExt cx="9146458" cy="1252170"/>
          </a:xfrm>
        </p:grpSpPr>
        <p:sp>
          <p:nvSpPr>
            <p:cNvPr id="38" name="Rectangle 37"/>
            <p:cNvSpPr/>
            <p:nvPr/>
          </p:nvSpPr>
          <p:spPr>
            <a:xfrm>
              <a:off x="0" y="-9615"/>
              <a:ext cx="9144000" cy="122881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rot="16200000">
              <a:off x="153332" y="579617"/>
              <a:ext cx="1251189" cy="74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960" y="-8623"/>
              <a:ext cx="744039" cy="56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2458" y="642966"/>
              <a:ext cx="744039" cy="575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rot="10800000">
              <a:off x="816270" y="558721"/>
              <a:ext cx="746110" cy="7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rot="10800000">
              <a:off x="1542" y="561893"/>
              <a:ext cx="744039" cy="81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813578" y="631185"/>
              <a:ext cx="744039" cy="5880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userDrawn="1"/>
        </p:nvSpPr>
        <p:spPr>
          <a:xfrm>
            <a:off x="8710384" y="6498781"/>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rot="10800000" flipV="1">
            <a:off x="8710385" y="6465590"/>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rot="16200000">
            <a:off x="8488849" y="6639960"/>
            <a:ext cx="3944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1562380" y="1"/>
            <a:ext cx="7581620" cy="1485212"/>
          </a:xfrm>
        </p:spPr>
        <p:txBody>
          <a:bodyPr anchor="ctr" anchorCtr="0">
            <a:no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userDrawn="1">
            <p:ph idx="1"/>
          </p:nvPr>
        </p:nvSpPr>
        <p:spPr>
          <a:xfrm>
            <a:off x="304800" y="1752599"/>
            <a:ext cx="8534400" cy="461859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0_Title and Content">
    <p:spTree>
      <p:nvGrpSpPr>
        <p:cNvPr id="1" name=""/>
        <p:cNvGrpSpPr/>
        <p:nvPr/>
      </p:nvGrpSpPr>
      <p:grpSpPr>
        <a:xfrm>
          <a:off x="0" y="0"/>
          <a:ext cx="0" cy="0"/>
          <a:chOff x="0" y="0"/>
          <a:chExt cx="0" cy="0"/>
        </a:xfrm>
      </p:grpSpPr>
      <p:grpSp>
        <p:nvGrpSpPr>
          <p:cNvPr id="14" name="Group 13"/>
          <p:cNvGrpSpPr/>
          <p:nvPr userDrawn="1"/>
        </p:nvGrpSpPr>
        <p:grpSpPr>
          <a:xfrm>
            <a:off x="-2458" y="-9616"/>
            <a:ext cx="9146458" cy="1533615"/>
            <a:chOff x="-2458" y="-9615"/>
            <a:chExt cx="9146458" cy="1252170"/>
          </a:xfrm>
        </p:grpSpPr>
        <p:sp>
          <p:nvSpPr>
            <p:cNvPr id="38" name="Rectangle 37"/>
            <p:cNvSpPr/>
            <p:nvPr/>
          </p:nvSpPr>
          <p:spPr>
            <a:xfrm>
              <a:off x="0" y="-9615"/>
              <a:ext cx="9144000" cy="122881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rot="16200000">
              <a:off x="153332" y="579617"/>
              <a:ext cx="1251189" cy="74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960" y="-8623"/>
              <a:ext cx="744039" cy="56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2458" y="642966"/>
              <a:ext cx="744039" cy="575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rot="10800000">
              <a:off x="816270" y="558721"/>
              <a:ext cx="746110" cy="7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rot="10800000">
              <a:off x="1542" y="561893"/>
              <a:ext cx="744039" cy="81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813578" y="631185"/>
              <a:ext cx="744039" cy="5880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userDrawn="1"/>
        </p:nvSpPr>
        <p:spPr>
          <a:xfrm>
            <a:off x="8710384" y="6498781"/>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rot="10800000" flipV="1">
            <a:off x="8710385" y="6465590"/>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rot="16200000">
            <a:off x="8488849" y="6639960"/>
            <a:ext cx="3944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1562380" y="1"/>
            <a:ext cx="7581620" cy="1485212"/>
          </a:xfrm>
        </p:spPr>
        <p:txBody>
          <a:bodyPr anchor="ctr" anchorCtr="0">
            <a:no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userDrawn="1">
            <p:ph idx="1"/>
          </p:nvPr>
        </p:nvSpPr>
        <p:spPr>
          <a:xfrm>
            <a:off x="304800" y="1752599"/>
            <a:ext cx="8534400" cy="461859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4_Title and Content">
    <p:bg>
      <p:bgPr>
        <a:gradFill>
          <a:gsLst>
            <a:gs pos="0">
              <a:schemeClr val="bg1"/>
            </a:gs>
            <a:gs pos="55000">
              <a:schemeClr val="bg1">
                <a:lumMod val="85000"/>
              </a:schemeClr>
            </a:gs>
            <a:gs pos="100000">
              <a:schemeClr val="bg1">
                <a:lumMod val="6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14400"/>
          </a:xfrm>
        </p:spPr>
        <p:txBody>
          <a:bodyPr anchor="ctr" anchorCtr="0">
            <a:noAutofit/>
          </a:bodyPr>
          <a:lstStyle>
            <a:lvl1pPr algn="l">
              <a:defRPr sz="3600" b="1">
                <a:solidFill>
                  <a:schemeClr val="bg1"/>
                </a:solidFill>
              </a:defRPr>
            </a:lvl1pPr>
          </a:lstStyle>
          <a:p>
            <a:r>
              <a:rPr lang="en-US" smtClean="0"/>
              <a:t>Click to edit Master title style</a:t>
            </a:r>
            <a:endParaRPr lang="en-US" dirty="0"/>
          </a:p>
        </p:txBody>
      </p:sp>
      <p:sp>
        <p:nvSpPr>
          <p:cNvPr id="16" name="Content Placeholder 15"/>
          <p:cNvSpPr>
            <a:spLocks noGrp="1"/>
          </p:cNvSpPr>
          <p:nvPr>
            <p:ph sz="quarter" idx="10"/>
          </p:nvPr>
        </p:nvSpPr>
        <p:spPr>
          <a:xfrm>
            <a:off x="266700" y="1219200"/>
            <a:ext cx="86106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1"/>
          </p:nvPr>
        </p:nvSpPr>
        <p:spPr>
          <a:xfrm>
            <a:off x="8686800" y="6534150"/>
            <a:ext cx="457200" cy="304800"/>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smtClean="0"/>
              <a:t>Click to edit Master text styles</a:t>
            </a:r>
          </a:p>
        </p:txBody>
      </p:sp>
      <p:grpSp>
        <p:nvGrpSpPr>
          <p:cNvPr id="5" name="Group 4"/>
          <p:cNvGrpSpPr/>
          <p:nvPr userDrawn="1"/>
        </p:nvGrpSpPr>
        <p:grpSpPr>
          <a:xfrm>
            <a:off x="-2458" y="-9622"/>
            <a:ext cx="9146458" cy="924022"/>
            <a:chOff x="-2458" y="-9622"/>
            <a:chExt cx="9146458" cy="772093"/>
          </a:xfrm>
        </p:grpSpPr>
        <p:grpSp>
          <p:nvGrpSpPr>
            <p:cNvPr id="6" name="Group 5"/>
            <p:cNvGrpSpPr/>
            <p:nvPr/>
          </p:nvGrpSpPr>
          <p:grpSpPr>
            <a:xfrm>
              <a:off x="-2458" y="-9622"/>
              <a:ext cx="9146458" cy="772092"/>
              <a:chOff x="-2458" y="-9622"/>
              <a:chExt cx="9146458" cy="772092"/>
            </a:xfrm>
          </p:grpSpPr>
          <p:grpSp>
            <p:nvGrpSpPr>
              <p:cNvPr id="9" name="Group 8"/>
              <p:cNvGrpSpPr/>
              <p:nvPr userDrawn="1"/>
            </p:nvGrpSpPr>
            <p:grpSpPr>
              <a:xfrm>
                <a:off x="-2152" y="-9622"/>
                <a:ext cx="9146152" cy="772092"/>
                <a:chOff x="-2152" y="-9622"/>
                <a:chExt cx="9146152" cy="772092"/>
              </a:xfrm>
            </p:grpSpPr>
            <p:sp>
              <p:nvSpPr>
                <p:cNvPr id="11" name="Rectangle 10"/>
                <p:cNvSpPr/>
                <p:nvPr/>
              </p:nvSpPr>
              <p:spPr>
                <a:xfrm>
                  <a:off x="0" y="-9615"/>
                  <a:ext cx="9144000" cy="77187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78326" y="-8851"/>
                  <a:ext cx="449516" cy="362870"/>
                </a:xfrm>
                <a:prstGeom prst="rect">
                  <a:avLst/>
                </a:prstGeom>
                <a:solidFill>
                  <a:srgbClr val="E9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rot="16200000">
                  <a:off x="92280" y="352840"/>
                  <a:ext cx="772092" cy="4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152" y="-9616"/>
                  <a:ext cx="457200" cy="3628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rot="10800000">
                  <a:off x="0" y="355283"/>
                  <a:ext cx="457200" cy="51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rot="10800000">
                  <a:off x="495802" y="352369"/>
                  <a:ext cx="432040" cy="51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p:cNvSpPr/>
              <p:nvPr userDrawn="1"/>
            </p:nvSpPr>
            <p:spPr>
              <a:xfrm>
                <a:off x="-2458" y="404222"/>
                <a:ext cx="457200" cy="3580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p:cNvSpPr/>
            <p:nvPr/>
          </p:nvSpPr>
          <p:spPr>
            <a:xfrm>
              <a:off x="-2458" y="399601"/>
              <a:ext cx="457200" cy="3628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05908646"/>
      </p:ext>
    </p:extLst>
  </p:cSld>
  <p:clrMapOvr>
    <a:masterClrMapping/>
  </p:clrMapOvr>
  <p:transition spd="slow"/>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1_Title and Content">
    <p:spTree>
      <p:nvGrpSpPr>
        <p:cNvPr id="1" name=""/>
        <p:cNvGrpSpPr/>
        <p:nvPr/>
      </p:nvGrpSpPr>
      <p:grpSpPr>
        <a:xfrm>
          <a:off x="0" y="0"/>
          <a:ext cx="0" cy="0"/>
          <a:chOff x="0" y="0"/>
          <a:chExt cx="0" cy="0"/>
        </a:xfrm>
      </p:grpSpPr>
      <p:grpSp>
        <p:nvGrpSpPr>
          <p:cNvPr id="14" name="Group 13"/>
          <p:cNvGrpSpPr/>
          <p:nvPr userDrawn="1"/>
        </p:nvGrpSpPr>
        <p:grpSpPr>
          <a:xfrm>
            <a:off x="-2458" y="-9616"/>
            <a:ext cx="9146458" cy="1533615"/>
            <a:chOff x="-2458" y="-9615"/>
            <a:chExt cx="9146458" cy="1252170"/>
          </a:xfrm>
        </p:grpSpPr>
        <p:sp>
          <p:nvSpPr>
            <p:cNvPr id="38" name="Rectangle 37"/>
            <p:cNvSpPr/>
            <p:nvPr/>
          </p:nvSpPr>
          <p:spPr>
            <a:xfrm>
              <a:off x="0" y="-9615"/>
              <a:ext cx="9144000" cy="122881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rot="16200000">
              <a:off x="153332" y="579617"/>
              <a:ext cx="1251189" cy="74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960" y="-8623"/>
              <a:ext cx="744039" cy="56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2458" y="642966"/>
              <a:ext cx="744039" cy="575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rot="10800000">
              <a:off x="816270" y="558721"/>
              <a:ext cx="746110" cy="7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rot="10800000">
              <a:off x="1542" y="561893"/>
              <a:ext cx="744039" cy="81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813578" y="631185"/>
              <a:ext cx="744039" cy="5880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userDrawn="1"/>
        </p:nvSpPr>
        <p:spPr>
          <a:xfrm>
            <a:off x="8710384" y="6498781"/>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rot="10800000" flipV="1">
            <a:off x="8710385" y="6465590"/>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rot="16200000">
            <a:off x="8488849" y="6639960"/>
            <a:ext cx="3944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1562380" y="1"/>
            <a:ext cx="7581620" cy="1485212"/>
          </a:xfrm>
        </p:spPr>
        <p:txBody>
          <a:bodyPr anchor="ctr" anchorCtr="0">
            <a:no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userDrawn="1">
            <p:ph idx="1"/>
          </p:nvPr>
        </p:nvSpPr>
        <p:spPr>
          <a:xfrm>
            <a:off x="304800" y="1752599"/>
            <a:ext cx="8534400" cy="461859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2_Title and Content">
    <p:spTree>
      <p:nvGrpSpPr>
        <p:cNvPr id="1" name=""/>
        <p:cNvGrpSpPr/>
        <p:nvPr/>
      </p:nvGrpSpPr>
      <p:grpSpPr>
        <a:xfrm>
          <a:off x="0" y="0"/>
          <a:ext cx="0" cy="0"/>
          <a:chOff x="0" y="0"/>
          <a:chExt cx="0" cy="0"/>
        </a:xfrm>
      </p:grpSpPr>
      <p:grpSp>
        <p:nvGrpSpPr>
          <p:cNvPr id="14" name="Group 13"/>
          <p:cNvGrpSpPr/>
          <p:nvPr userDrawn="1"/>
        </p:nvGrpSpPr>
        <p:grpSpPr>
          <a:xfrm>
            <a:off x="-2458" y="-9616"/>
            <a:ext cx="9146458" cy="1533615"/>
            <a:chOff x="-2458" y="-9615"/>
            <a:chExt cx="9146458" cy="1252170"/>
          </a:xfrm>
        </p:grpSpPr>
        <p:sp>
          <p:nvSpPr>
            <p:cNvPr id="38" name="Rectangle 37"/>
            <p:cNvSpPr/>
            <p:nvPr/>
          </p:nvSpPr>
          <p:spPr>
            <a:xfrm>
              <a:off x="0" y="-9615"/>
              <a:ext cx="9144000" cy="122881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rot="16200000">
              <a:off x="153332" y="579617"/>
              <a:ext cx="1251189" cy="74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960" y="-8623"/>
              <a:ext cx="744039" cy="56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2458" y="642966"/>
              <a:ext cx="744039" cy="575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rot="10800000">
              <a:off x="816270" y="558721"/>
              <a:ext cx="746110" cy="7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rot="10800000">
              <a:off x="1542" y="561893"/>
              <a:ext cx="744039" cy="81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813578" y="631185"/>
              <a:ext cx="744039" cy="5880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userDrawn="1"/>
        </p:nvSpPr>
        <p:spPr>
          <a:xfrm>
            <a:off x="8710384" y="6498781"/>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rot="10800000" flipV="1">
            <a:off x="8710385" y="6465590"/>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rot="16200000">
            <a:off x="8488849" y="6639960"/>
            <a:ext cx="3944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1562380" y="1"/>
            <a:ext cx="7581620" cy="1485212"/>
          </a:xfrm>
        </p:spPr>
        <p:txBody>
          <a:bodyPr anchor="ctr" anchorCtr="0">
            <a:no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userDrawn="1">
            <p:ph idx="1"/>
          </p:nvPr>
        </p:nvSpPr>
        <p:spPr>
          <a:xfrm>
            <a:off x="304800" y="1752599"/>
            <a:ext cx="8534400" cy="461859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3_Title and Content">
    <p:spTree>
      <p:nvGrpSpPr>
        <p:cNvPr id="1" name=""/>
        <p:cNvGrpSpPr/>
        <p:nvPr/>
      </p:nvGrpSpPr>
      <p:grpSpPr>
        <a:xfrm>
          <a:off x="0" y="0"/>
          <a:ext cx="0" cy="0"/>
          <a:chOff x="0" y="0"/>
          <a:chExt cx="0" cy="0"/>
        </a:xfrm>
      </p:grpSpPr>
      <p:grpSp>
        <p:nvGrpSpPr>
          <p:cNvPr id="14" name="Group 13"/>
          <p:cNvGrpSpPr/>
          <p:nvPr userDrawn="1"/>
        </p:nvGrpSpPr>
        <p:grpSpPr>
          <a:xfrm>
            <a:off x="-2458" y="-9616"/>
            <a:ext cx="9146458" cy="1533615"/>
            <a:chOff x="-2458" y="-9615"/>
            <a:chExt cx="9146458" cy="1252170"/>
          </a:xfrm>
        </p:grpSpPr>
        <p:sp>
          <p:nvSpPr>
            <p:cNvPr id="38" name="Rectangle 37"/>
            <p:cNvSpPr/>
            <p:nvPr/>
          </p:nvSpPr>
          <p:spPr>
            <a:xfrm>
              <a:off x="0" y="-9615"/>
              <a:ext cx="9144000" cy="122881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rot="16200000">
              <a:off x="153332" y="579617"/>
              <a:ext cx="1251189" cy="74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960" y="-8623"/>
              <a:ext cx="744039" cy="56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2458" y="642966"/>
              <a:ext cx="744039" cy="575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rot="10800000">
              <a:off x="816270" y="558721"/>
              <a:ext cx="746110" cy="7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rot="10800000">
              <a:off x="1542" y="561893"/>
              <a:ext cx="744039" cy="81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813578" y="631185"/>
              <a:ext cx="744039" cy="5880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userDrawn="1"/>
        </p:nvSpPr>
        <p:spPr>
          <a:xfrm>
            <a:off x="8710384" y="6498781"/>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rot="10800000" flipV="1">
            <a:off x="8710385" y="6465590"/>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rot="16200000">
            <a:off x="8488849" y="6639960"/>
            <a:ext cx="3944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1562380" y="1"/>
            <a:ext cx="7581620" cy="1485212"/>
          </a:xfrm>
        </p:spPr>
        <p:txBody>
          <a:bodyPr anchor="ctr" anchorCtr="0">
            <a:no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userDrawn="1">
            <p:ph idx="1"/>
          </p:nvPr>
        </p:nvSpPr>
        <p:spPr>
          <a:xfrm>
            <a:off x="304800" y="1752599"/>
            <a:ext cx="8534400" cy="461859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4_Title and Content">
    <p:spTree>
      <p:nvGrpSpPr>
        <p:cNvPr id="1" name=""/>
        <p:cNvGrpSpPr/>
        <p:nvPr/>
      </p:nvGrpSpPr>
      <p:grpSpPr>
        <a:xfrm>
          <a:off x="0" y="0"/>
          <a:ext cx="0" cy="0"/>
          <a:chOff x="0" y="0"/>
          <a:chExt cx="0" cy="0"/>
        </a:xfrm>
      </p:grpSpPr>
      <p:grpSp>
        <p:nvGrpSpPr>
          <p:cNvPr id="14" name="Group 13"/>
          <p:cNvGrpSpPr/>
          <p:nvPr userDrawn="1"/>
        </p:nvGrpSpPr>
        <p:grpSpPr>
          <a:xfrm>
            <a:off x="-2458" y="-9616"/>
            <a:ext cx="9146458" cy="1533615"/>
            <a:chOff x="-2458" y="-9615"/>
            <a:chExt cx="9146458" cy="1252170"/>
          </a:xfrm>
        </p:grpSpPr>
        <p:sp>
          <p:nvSpPr>
            <p:cNvPr id="38" name="Rectangle 37"/>
            <p:cNvSpPr/>
            <p:nvPr/>
          </p:nvSpPr>
          <p:spPr>
            <a:xfrm>
              <a:off x="0" y="-9615"/>
              <a:ext cx="9144000" cy="122881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rot="16200000">
              <a:off x="153332" y="579617"/>
              <a:ext cx="1251189" cy="74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960" y="-8623"/>
              <a:ext cx="744039" cy="56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2458" y="642966"/>
              <a:ext cx="744039" cy="575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rot="10800000">
              <a:off x="816270" y="558721"/>
              <a:ext cx="746110" cy="7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rot="10800000">
              <a:off x="1542" y="561893"/>
              <a:ext cx="744039" cy="81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813578" y="631185"/>
              <a:ext cx="744039" cy="5880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userDrawn="1"/>
        </p:nvSpPr>
        <p:spPr>
          <a:xfrm>
            <a:off x="8710384" y="6498781"/>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rot="10800000" flipV="1">
            <a:off x="8710385" y="6465590"/>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rot="16200000">
            <a:off x="8488849" y="6639960"/>
            <a:ext cx="3944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1562380" y="1"/>
            <a:ext cx="7581620" cy="1485212"/>
          </a:xfrm>
        </p:spPr>
        <p:txBody>
          <a:bodyPr anchor="ctr" anchorCtr="0">
            <a:no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userDrawn="1">
            <p:ph idx="1"/>
          </p:nvPr>
        </p:nvSpPr>
        <p:spPr>
          <a:xfrm>
            <a:off x="304800" y="1752599"/>
            <a:ext cx="8534400" cy="461859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5_Title and Content">
    <p:spTree>
      <p:nvGrpSpPr>
        <p:cNvPr id="1" name=""/>
        <p:cNvGrpSpPr/>
        <p:nvPr/>
      </p:nvGrpSpPr>
      <p:grpSpPr>
        <a:xfrm>
          <a:off x="0" y="0"/>
          <a:ext cx="0" cy="0"/>
          <a:chOff x="0" y="0"/>
          <a:chExt cx="0" cy="0"/>
        </a:xfrm>
      </p:grpSpPr>
      <p:grpSp>
        <p:nvGrpSpPr>
          <p:cNvPr id="14" name="Group 13"/>
          <p:cNvGrpSpPr/>
          <p:nvPr userDrawn="1"/>
        </p:nvGrpSpPr>
        <p:grpSpPr>
          <a:xfrm>
            <a:off x="-2458" y="-9616"/>
            <a:ext cx="9146458" cy="1533615"/>
            <a:chOff x="-2458" y="-9615"/>
            <a:chExt cx="9146458" cy="1252170"/>
          </a:xfrm>
        </p:grpSpPr>
        <p:sp>
          <p:nvSpPr>
            <p:cNvPr id="38" name="Rectangle 37"/>
            <p:cNvSpPr/>
            <p:nvPr/>
          </p:nvSpPr>
          <p:spPr>
            <a:xfrm>
              <a:off x="0" y="-9615"/>
              <a:ext cx="9144000" cy="122881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rot="16200000">
              <a:off x="153332" y="579617"/>
              <a:ext cx="1251189" cy="74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960" y="-8623"/>
              <a:ext cx="744039" cy="56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2458" y="642966"/>
              <a:ext cx="744039" cy="575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rot="10800000">
              <a:off x="816270" y="558721"/>
              <a:ext cx="746110" cy="7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rot="10800000">
              <a:off x="1542" y="561893"/>
              <a:ext cx="744039" cy="81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813578" y="631185"/>
              <a:ext cx="744039" cy="5880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userDrawn="1"/>
        </p:nvSpPr>
        <p:spPr>
          <a:xfrm>
            <a:off x="8710384" y="6498781"/>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rot="10800000" flipV="1">
            <a:off x="8710385" y="6465590"/>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rot="16200000">
            <a:off x="8488849" y="6639960"/>
            <a:ext cx="3944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1562380" y="1"/>
            <a:ext cx="7581620" cy="1485212"/>
          </a:xfrm>
        </p:spPr>
        <p:txBody>
          <a:bodyPr anchor="ctr" anchorCtr="0">
            <a:no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userDrawn="1">
            <p:ph idx="1"/>
          </p:nvPr>
        </p:nvSpPr>
        <p:spPr>
          <a:xfrm>
            <a:off x="304800" y="1752599"/>
            <a:ext cx="8534400" cy="461859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8_Title and Content">
    <p:spTree>
      <p:nvGrpSpPr>
        <p:cNvPr id="1" name=""/>
        <p:cNvGrpSpPr/>
        <p:nvPr/>
      </p:nvGrpSpPr>
      <p:grpSpPr>
        <a:xfrm>
          <a:off x="0" y="0"/>
          <a:ext cx="0" cy="0"/>
          <a:chOff x="0" y="0"/>
          <a:chExt cx="0" cy="0"/>
        </a:xfrm>
      </p:grpSpPr>
      <p:grpSp>
        <p:nvGrpSpPr>
          <p:cNvPr id="14" name="Group 13"/>
          <p:cNvGrpSpPr/>
          <p:nvPr userDrawn="1"/>
        </p:nvGrpSpPr>
        <p:grpSpPr>
          <a:xfrm>
            <a:off x="-2458" y="-9616"/>
            <a:ext cx="9146458" cy="1533615"/>
            <a:chOff x="-2458" y="-9615"/>
            <a:chExt cx="9146458" cy="1252170"/>
          </a:xfrm>
        </p:grpSpPr>
        <p:sp>
          <p:nvSpPr>
            <p:cNvPr id="38" name="Rectangle 37"/>
            <p:cNvSpPr/>
            <p:nvPr/>
          </p:nvSpPr>
          <p:spPr>
            <a:xfrm>
              <a:off x="0" y="-9615"/>
              <a:ext cx="9144000" cy="122881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rot="16200000">
              <a:off x="153332" y="579617"/>
              <a:ext cx="1251189" cy="74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userDrawn="1"/>
          </p:nvSpPr>
          <p:spPr>
            <a:xfrm>
              <a:off x="-1960" y="-8623"/>
              <a:ext cx="744039" cy="56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2458" y="643542"/>
              <a:ext cx="744039" cy="5673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rot="10800000">
              <a:off x="816270" y="558721"/>
              <a:ext cx="746110" cy="7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userDrawn="1"/>
          </p:nvSpPr>
          <p:spPr>
            <a:xfrm rot="10800000">
              <a:off x="1542" y="561893"/>
              <a:ext cx="744039" cy="81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userDrawn="1"/>
          </p:nvSpPr>
          <p:spPr>
            <a:xfrm>
              <a:off x="818341" y="631185"/>
              <a:ext cx="744039" cy="5880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p:cNvGrpSpPr/>
          <p:nvPr userDrawn="1"/>
        </p:nvGrpSpPr>
        <p:grpSpPr>
          <a:xfrm>
            <a:off x="8207421" y="6087959"/>
            <a:ext cx="936579" cy="772092"/>
            <a:chOff x="8207421" y="6087959"/>
            <a:chExt cx="936579" cy="772092"/>
          </a:xfrm>
        </p:grpSpPr>
        <p:sp>
          <p:nvSpPr>
            <p:cNvPr id="30" name="Rectangle 29"/>
            <p:cNvSpPr/>
            <p:nvPr userDrawn="1"/>
          </p:nvSpPr>
          <p:spPr>
            <a:xfrm>
              <a:off x="8710384" y="6498781"/>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8710384" y="6102720"/>
              <a:ext cx="433616" cy="3628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8207421" y="6494376"/>
              <a:ext cx="457200" cy="3628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rot="10800000" flipV="1">
              <a:off x="8710385" y="6465590"/>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rot="16200000">
              <a:off x="8300757" y="6450421"/>
              <a:ext cx="772092" cy="4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title"/>
          </p:nvPr>
        </p:nvSpPr>
        <p:spPr>
          <a:xfrm>
            <a:off x="1562380" y="1"/>
            <a:ext cx="7581620" cy="1485212"/>
          </a:xfrm>
        </p:spPr>
        <p:txBody>
          <a:bodyPr anchor="ctr" anchorCtr="0">
            <a:no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userDrawn="1">
            <p:ph idx="1"/>
          </p:nvPr>
        </p:nvSpPr>
        <p:spPr>
          <a:xfrm>
            <a:off x="304800" y="1752599"/>
            <a:ext cx="8534400" cy="461859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userDrawn="1">
            <p:ph type="body" sz="quarter" idx="10"/>
          </p:nvPr>
        </p:nvSpPr>
        <p:spPr>
          <a:xfrm>
            <a:off x="8664620" y="6511310"/>
            <a:ext cx="479379" cy="327640"/>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smtClean="0"/>
              <a:t>Click to edit Master text styles</a:t>
            </a:r>
          </a:p>
        </p:txBody>
      </p:sp>
    </p:spTree>
  </p:cSld>
  <p:clrMapOvr>
    <a:masterClrMapping/>
  </p:clrMapOvr>
  <p:transition spd="slow"/>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7794E08B-B9C9-430C-BDA9-8A4F603EA550}" type="slidenum">
              <a:rPr lang="en-US"/>
              <a:pPr>
                <a:defRPr/>
              </a:pPr>
              <a:t>‹#›</a:t>
            </a:fld>
            <a:endParaRPr lang="en-US"/>
          </a:p>
        </p:txBody>
      </p:sp>
    </p:spTree>
    <p:extLst>
      <p:ext uri="{BB962C8B-B14F-4D97-AF65-F5344CB8AC3E}">
        <p14:creationId xmlns:p14="http://schemas.microsoft.com/office/powerpoint/2010/main" val="2383296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nchor="ctr" anchorCtr="0">
            <a:noAutofit/>
          </a:bodyPr>
          <a:lstStyle>
            <a:lvl1pPr algn="ctr">
              <a:defRPr sz="3600" b="1">
                <a:solidFill>
                  <a:schemeClr val="tx1"/>
                </a:solidFill>
              </a:defRPr>
            </a:lvl1pPr>
          </a:lstStyle>
          <a:p>
            <a:r>
              <a:rPr lang="en-US" smtClean="0"/>
              <a:t>Click to edit Master title style</a:t>
            </a:r>
            <a:endParaRPr lang="en-US" dirty="0"/>
          </a:p>
        </p:txBody>
      </p:sp>
      <p:sp>
        <p:nvSpPr>
          <p:cNvPr id="10" name="Content Placeholder 9"/>
          <p:cNvSpPr>
            <a:spLocks noGrp="1"/>
          </p:cNvSpPr>
          <p:nvPr>
            <p:ph sz="quarter" idx="11"/>
          </p:nvPr>
        </p:nvSpPr>
        <p:spPr>
          <a:xfrm>
            <a:off x="838200" y="1447800"/>
            <a:ext cx="7467600" cy="4876800"/>
          </a:xfrm>
        </p:spPr>
        <p:txBody>
          <a:bodyPr>
            <a:normAutofit/>
          </a:bodyPr>
          <a:lstStyle>
            <a:lvl1pPr marL="457200" indent="-457200" algn="l" defTabSz="914400" rtl="0" eaLnBrk="1" latinLnBrk="0" hangingPunct="1">
              <a:spcBef>
                <a:spcPts val="0"/>
              </a:spcBef>
              <a:spcAft>
                <a:spcPts val="1200"/>
              </a:spcAft>
              <a:buSzPct val="60000"/>
              <a:buFont typeface="Wingdings" pitchFamily="2" charset="2"/>
              <a:buChar char="q"/>
              <a:defRPr lang="en-US" sz="3000" kern="1200" dirty="0" smtClean="0">
                <a:solidFill>
                  <a:schemeClr val="tx1">
                    <a:lumMod val="85000"/>
                    <a:lumOff val="15000"/>
                  </a:schemeClr>
                </a:solidFill>
                <a:latin typeface="+mn-lt"/>
                <a:ea typeface="+mn-ea"/>
                <a:cs typeface="+mn-cs"/>
              </a:defRPr>
            </a:lvl1pPr>
          </a:lstStyle>
          <a:p>
            <a:pPr lvl="0"/>
            <a:r>
              <a:rPr lang="en-US" smtClean="0"/>
              <a:t>Click to edit Master text styles</a:t>
            </a:r>
          </a:p>
        </p:txBody>
      </p:sp>
      <p:sp>
        <p:nvSpPr>
          <p:cNvPr id="6" name="Text Placeholder 5"/>
          <p:cNvSpPr>
            <a:spLocks noGrp="1"/>
          </p:cNvSpPr>
          <p:nvPr>
            <p:ph type="body" sz="quarter" idx="12"/>
          </p:nvPr>
        </p:nvSpPr>
        <p:spPr>
          <a:xfrm>
            <a:off x="8610600" y="6553201"/>
            <a:ext cx="533400" cy="304800"/>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smtClean="0"/>
              <a:t>Click to edit Master text styles</a:t>
            </a:r>
          </a:p>
        </p:txBody>
      </p:sp>
    </p:spTree>
    <p:extLst>
      <p:ext uri="{BB962C8B-B14F-4D97-AF65-F5344CB8AC3E}">
        <p14:creationId xmlns:p14="http://schemas.microsoft.com/office/powerpoint/2010/main" val="3027270138"/>
      </p:ext>
    </p:extLst>
  </p:cSld>
  <p:clrMapOvr>
    <a:masterClrMapping/>
  </p:clrMapOvr>
  <p:transition spd="slow"/>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grpSp>
        <p:nvGrpSpPr>
          <p:cNvPr id="14" name="Group 13"/>
          <p:cNvGrpSpPr/>
          <p:nvPr userDrawn="1"/>
        </p:nvGrpSpPr>
        <p:grpSpPr>
          <a:xfrm>
            <a:off x="-2458" y="-9616"/>
            <a:ext cx="9146458" cy="1533615"/>
            <a:chOff x="-2458" y="-9615"/>
            <a:chExt cx="9146458" cy="1252170"/>
          </a:xfrm>
        </p:grpSpPr>
        <p:sp>
          <p:nvSpPr>
            <p:cNvPr id="38" name="Rectangle 37"/>
            <p:cNvSpPr/>
            <p:nvPr/>
          </p:nvSpPr>
          <p:spPr>
            <a:xfrm>
              <a:off x="0" y="-9615"/>
              <a:ext cx="9144000" cy="122881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rot="16200000">
              <a:off x="153332" y="579617"/>
              <a:ext cx="1251189" cy="74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userDrawn="1"/>
          </p:nvSpPr>
          <p:spPr>
            <a:xfrm>
              <a:off x="-1960" y="-8623"/>
              <a:ext cx="744039" cy="56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2458" y="642966"/>
              <a:ext cx="744039" cy="575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rot="10800000">
              <a:off x="816270" y="558721"/>
              <a:ext cx="746110" cy="7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userDrawn="1"/>
          </p:nvSpPr>
          <p:spPr>
            <a:xfrm rot="10800000">
              <a:off x="1542" y="561893"/>
              <a:ext cx="744039" cy="81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userDrawn="1"/>
          </p:nvSpPr>
          <p:spPr>
            <a:xfrm>
              <a:off x="813578" y="631185"/>
              <a:ext cx="744039" cy="5880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Rectangle 29"/>
          <p:cNvSpPr/>
          <p:nvPr userDrawn="1"/>
        </p:nvSpPr>
        <p:spPr>
          <a:xfrm>
            <a:off x="8710384" y="6498781"/>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8710384" y="6102720"/>
            <a:ext cx="433616" cy="3628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8207421" y="6494376"/>
            <a:ext cx="457200" cy="3628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rot="10800000" flipV="1">
            <a:off x="8710385" y="6465590"/>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rot="16200000">
            <a:off x="8488849" y="6639960"/>
            <a:ext cx="3944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p:nvPr>
        </p:nvSpPr>
        <p:spPr>
          <a:xfrm>
            <a:off x="1562380" y="1"/>
            <a:ext cx="7581620" cy="1485212"/>
          </a:xfrm>
        </p:spPr>
        <p:txBody>
          <a:bodyPr anchor="ctr" anchorCtr="0">
            <a:no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userDrawn="1">
            <p:ph idx="1"/>
          </p:nvPr>
        </p:nvSpPr>
        <p:spPr>
          <a:xfrm>
            <a:off x="304800" y="1752599"/>
            <a:ext cx="8534400" cy="461859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userDrawn="1">
            <p:ph type="body" sz="quarter" idx="10"/>
          </p:nvPr>
        </p:nvSpPr>
        <p:spPr>
          <a:xfrm>
            <a:off x="8710385" y="6498781"/>
            <a:ext cx="433614" cy="361269"/>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smtClean="0"/>
              <a:t>Click to edit Master text styles</a:t>
            </a:r>
          </a:p>
        </p:txBody>
      </p:sp>
    </p:spTree>
    <p:extLst>
      <p:ext uri="{BB962C8B-B14F-4D97-AF65-F5344CB8AC3E}">
        <p14:creationId xmlns:p14="http://schemas.microsoft.com/office/powerpoint/2010/main" val="601214779"/>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0_Title and Content">
    <p:spTree>
      <p:nvGrpSpPr>
        <p:cNvPr id="1" name=""/>
        <p:cNvGrpSpPr/>
        <p:nvPr/>
      </p:nvGrpSpPr>
      <p:grpSpPr>
        <a:xfrm>
          <a:off x="0" y="0"/>
          <a:ext cx="0" cy="0"/>
          <a:chOff x="0" y="0"/>
          <a:chExt cx="0" cy="0"/>
        </a:xfrm>
      </p:grpSpPr>
      <p:grpSp>
        <p:nvGrpSpPr>
          <p:cNvPr id="45" name="Group 44"/>
          <p:cNvGrpSpPr/>
          <p:nvPr userDrawn="1"/>
        </p:nvGrpSpPr>
        <p:grpSpPr>
          <a:xfrm>
            <a:off x="-2458" y="-9622"/>
            <a:ext cx="9146458" cy="924022"/>
            <a:chOff x="-2458" y="-9622"/>
            <a:chExt cx="9146458" cy="772093"/>
          </a:xfrm>
        </p:grpSpPr>
        <p:grpSp>
          <p:nvGrpSpPr>
            <p:cNvPr id="56" name="Group 55"/>
            <p:cNvGrpSpPr/>
            <p:nvPr/>
          </p:nvGrpSpPr>
          <p:grpSpPr>
            <a:xfrm>
              <a:off x="-2458" y="-9622"/>
              <a:ext cx="9146458" cy="772092"/>
              <a:chOff x="-2458" y="-9622"/>
              <a:chExt cx="9146458" cy="772092"/>
            </a:xfrm>
          </p:grpSpPr>
          <p:grpSp>
            <p:nvGrpSpPr>
              <p:cNvPr id="58" name="Group 57"/>
              <p:cNvGrpSpPr/>
              <p:nvPr userDrawn="1"/>
            </p:nvGrpSpPr>
            <p:grpSpPr>
              <a:xfrm>
                <a:off x="-2152" y="-9622"/>
                <a:ext cx="9146152" cy="772092"/>
                <a:chOff x="-2152" y="-9622"/>
                <a:chExt cx="9146152" cy="772092"/>
              </a:xfrm>
            </p:grpSpPr>
            <p:sp>
              <p:nvSpPr>
                <p:cNvPr id="60" name="Rectangle 59"/>
                <p:cNvSpPr/>
                <p:nvPr/>
              </p:nvSpPr>
              <p:spPr>
                <a:xfrm>
                  <a:off x="0" y="-9615"/>
                  <a:ext cx="9144000" cy="77187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userDrawn="1"/>
              </p:nvSpPr>
              <p:spPr>
                <a:xfrm>
                  <a:off x="478326" y="-8851"/>
                  <a:ext cx="449516" cy="362870"/>
                </a:xfrm>
                <a:prstGeom prst="rect">
                  <a:avLst/>
                </a:prstGeom>
                <a:solidFill>
                  <a:srgbClr val="E9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userDrawn="1"/>
              </p:nvSpPr>
              <p:spPr>
                <a:xfrm rot="16200000">
                  <a:off x="92280" y="352840"/>
                  <a:ext cx="772092" cy="4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userDrawn="1"/>
              </p:nvSpPr>
              <p:spPr>
                <a:xfrm>
                  <a:off x="-2152" y="-9616"/>
                  <a:ext cx="457200" cy="3628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userDrawn="1"/>
              </p:nvSpPr>
              <p:spPr>
                <a:xfrm rot="10800000">
                  <a:off x="0" y="355283"/>
                  <a:ext cx="457200" cy="51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userDrawn="1"/>
              </p:nvSpPr>
              <p:spPr>
                <a:xfrm rot="10800000">
                  <a:off x="495802" y="352369"/>
                  <a:ext cx="432040" cy="51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Rectangle 58"/>
              <p:cNvSpPr/>
              <p:nvPr userDrawn="1"/>
            </p:nvSpPr>
            <p:spPr>
              <a:xfrm>
                <a:off x="-2458" y="404222"/>
                <a:ext cx="457200" cy="3580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Rectangle 56"/>
            <p:cNvSpPr/>
            <p:nvPr/>
          </p:nvSpPr>
          <p:spPr>
            <a:xfrm>
              <a:off x="-2458" y="399601"/>
              <a:ext cx="457200" cy="3628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userDrawn="1"/>
        </p:nvGrpSpPr>
        <p:grpSpPr>
          <a:xfrm>
            <a:off x="8207421" y="6087959"/>
            <a:ext cx="936579" cy="772092"/>
            <a:chOff x="8207421" y="6087959"/>
            <a:chExt cx="936579" cy="772092"/>
          </a:xfrm>
        </p:grpSpPr>
        <p:sp>
          <p:nvSpPr>
            <p:cNvPr id="51" name="Rectangle 50"/>
            <p:cNvSpPr/>
            <p:nvPr userDrawn="1"/>
          </p:nvSpPr>
          <p:spPr>
            <a:xfrm>
              <a:off x="8710384" y="6498781"/>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userDrawn="1"/>
          </p:nvSpPr>
          <p:spPr>
            <a:xfrm>
              <a:off x="8710384" y="6102720"/>
              <a:ext cx="433616" cy="3628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userDrawn="1"/>
          </p:nvSpPr>
          <p:spPr>
            <a:xfrm>
              <a:off x="8207421" y="6494376"/>
              <a:ext cx="457200" cy="3628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userDrawn="1"/>
          </p:nvSpPr>
          <p:spPr>
            <a:xfrm rot="10800000" flipV="1">
              <a:off x="8710385" y="6465590"/>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userDrawn="1"/>
          </p:nvSpPr>
          <p:spPr>
            <a:xfrm rot="16200000">
              <a:off x="8300757" y="6450421"/>
              <a:ext cx="772092" cy="4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935526" y="-1"/>
            <a:ext cx="8208474" cy="914401"/>
          </a:xfrm>
        </p:spPr>
        <p:txBody>
          <a:bodyPr anchor="ctr" anchorCtr="0">
            <a:noAutofit/>
          </a:bodyPr>
          <a:lstStyle>
            <a:lvl1pPr algn="l">
              <a:defRPr sz="3600" b="1">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8663218" y="6534150"/>
            <a:ext cx="480781" cy="304800"/>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smtClean="0"/>
              <a:t>Click to edit Master text styles</a:t>
            </a:r>
          </a:p>
        </p:txBody>
      </p:sp>
      <p:sp>
        <p:nvSpPr>
          <p:cNvPr id="19" name="Arc 18"/>
          <p:cNvSpPr/>
          <p:nvPr userDrawn="1"/>
        </p:nvSpPr>
        <p:spPr>
          <a:xfrm>
            <a:off x="-1522476" y="1906524"/>
            <a:ext cx="3044952" cy="3044952"/>
          </a:xfrm>
          <a:prstGeom prst="arc">
            <a:avLst>
              <a:gd name="adj1" fmla="val 16200000"/>
              <a:gd name="adj2" fmla="val 5516845"/>
            </a:avLst>
          </a:prstGeom>
          <a:solidFill>
            <a:schemeClr val="bg1">
              <a:lumMod val="95000"/>
            </a:schemeClr>
          </a:solidFill>
          <a:ln>
            <a:noFill/>
            <a:prstDash val="dash"/>
          </a:ln>
          <a:effectLst>
            <a:innerShdw blurRad="304800" dist="50800" dir="18900000">
              <a:prstClr val="black">
                <a:alpha val="14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1" name="Group 5"/>
          <p:cNvGrpSpPr/>
          <p:nvPr userDrawn="1"/>
        </p:nvGrpSpPr>
        <p:grpSpPr>
          <a:xfrm>
            <a:off x="0" y="361950"/>
            <a:ext cx="304800" cy="5734050"/>
            <a:chOff x="0" y="76200"/>
            <a:chExt cx="228600" cy="6324600"/>
          </a:xfrm>
        </p:grpSpPr>
        <p:sp>
          <p:nvSpPr>
            <p:cNvPr id="31" name="Rounded Rectangle 30"/>
            <p:cNvSpPr/>
            <p:nvPr/>
          </p:nvSpPr>
          <p:spPr>
            <a:xfrm>
              <a:off x="0" y="3200400"/>
              <a:ext cx="228600" cy="3200400"/>
            </a:xfrm>
            <a:prstGeom prst="roundRect">
              <a:avLst>
                <a:gd name="adj" fmla="val 18988"/>
              </a:avLst>
            </a:prstGeom>
            <a:solidFill>
              <a:schemeClr val="bg1">
                <a:lumMod val="85000"/>
              </a:schemeClr>
            </a:solidFill>
            <a:ln>
              <a:noFill/>
            </a:ln>
            <a:effectLst>
              <a:outerShdw blurRad="107950" dist="12700" dir="5400000" algn="t" rotWithShape="0">
                <a:prstClr val="black"/>
              </a:outerShdw>
            </a:effectLst>
            <a:scene3d>
              <a:camera prst="orthographicFront"/>
              <a:lightRig rig="soft"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p:cNvSpPr/>
            <p:nvPr/>
          </p:nvSpPr>
          <p:spPr>
            <a:xfrm>
              <a:off x="0" y="76200"/>
              <a:ext cx="228600" cy="3200400"/>
            </a:xfrm>
            <a:prstGeom prst="roundRect">
              <a:avLst>
                <a:gd name="adj" fmla="val 18988"/>
              </a:avLst>
            </a:prstGeom>
            <a:noFill/>
            <a:ln>
              <a:noFill/>
            </a:ln>
            <a:effectLst>
              <a:outerShdw blurRad="107950" dist="12700" dir="5400000" algn="t" rotWithShape="0">
                <a:prstClr val="black"/>
              </a:outerShdw>
            </a:effectLst>
            <a:scene3d>
              <a:camera prst="orthographicFront"/>
              <a:lightRig rig="soft"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Arc 32"/>
          <p:cNvSpPr/>
          <p:nvPr userDrawn="1"/>
        </p:nvSpPr>
        <p:spPr>
          <a:xfrm>
            <a:off x="-3429000" y="0"/>
            <a:ext cx="6858000" cy="6858000"/>
          </a:xfrm>
          <a:prstGeom prst="arc">
            <a:avLst>
              <a:gd name="adj1" fmla="val 18937506"/>
              <a:gd name="adj2" fmla="val 3815679"/>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Oval 33"/>
          <p:cNvSpPr/>
          <p:nvPr userDrawn="1"/>
        </p:nvSpPr>
        <p:spPr>
          <a:xfrm>
            <a:off x="2724912" y="1371600"/>
            <a:ext cx="310896" cy="310896"/>
          </a:xfrm>
          <a:prstGeom prst="ellipse">
            <a:avLst/>
          </a:prstGeom>
          <a:solidFill>
            <a:schemeClr val="bg1">
              <a:lumMod val="50000"/>
            </a:schemeClr>
          </a:solidFill>
          <a:ln>
            <a:noFill/>
          </a:ln>
          <a:effectLst>
            <a:outerShdw blurRad="107950" dist="12700" dir="5400000" algn="t" rotWithShape="0">
              <a:prstClr val="black"/>
            </a:outerShdw>
          </a:effectLst>
          <a:scene3d>
            <a:camera prst="orthographicFront"/>
            <a:lightRig rig="soft" dir="t"/>
          </a:scene3d>
          <a:sp3d contourW="44450" prstMaterial="matte">
            <a:bevelT w="63500" h="63500" prst="artDeco"/>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userDrawn="1"/>
        </p:nvSpPr>
        <p:spPr>
          <a:xfrm>
            <a:off x="3218688" y="2724912"/>
            <a:ext cx="310896" cy="310896"/>
          </a:xfrm>
          <a:prstGeom prst="ellipse">
            <a:avLst/>
          </a:prstGeom>
          <a:solidFill>
            <a:schemeClr val="bg1">
              <a:lumMod val="50000"/>
            </a:schemeClr>
          </a:solidFill>
          <a:ln>
            <a:noFill/>
          </a:ln>
          <a:effectLst>
            <a:outerShdw blurRad="107950" dist="12700" dir="5400000" algn="t" rotWithShape="0">
              <a:prstClr val="black"/>
            </a:outerShdw>
          </a:effectLst>
          <a:scene3d>
            <a:camera prst="orthographicFront"/>
            <a:lightRig rig="soft" dir="t"/>
          </a:scene3d>
          <a:sp3d contourW="44450" prstMaterial="matte">
            <a:bevelT w="63500" h="63500" prst="artDeco"/>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userDrawn="1"/>
        </p:nvSpPr>
        <p:spPr>
          <a:xfrm>
            <a:off x="3218688" y="3904488"/>
            <a:ext cx="310896" cy="310896"/>
          </a:xfrm>
          <a:prstGeom prst="ellipse">
            <a:avLst/>
          </a:prstGeom>
          <a:solidFill>
            <a:schemeClr val="bg1">
              <a:lumMod val="50000"/>
            </a:schemeClr>
          </a:solidFill>
          <a:ln>
            <a:noFill/>
          </a:ln>
          <a:effectLst>
            <a:outerShdw blurRad="107950" dist="12700" dir="5400000" algn="t" rotWithShape="0">
              <a:prstClr val="black"/>
            </a:outerShdw>
          </a:effectLst>
          <a:scene3d>
            <a:camera prst="orthographicFront"/>
            <a:lightRig rig="soft" dir="t"/>
          </a:scene3d>
          <a:sp3d contourW="44450" prstMaterial="matte">
            <a:bevelT w="63500" h="63500" prst="artDeco"/>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userDrawn="1"/>
        </p:nvSpPr>
        <p:spPr>
          <a:xfrm>
            <a:off x="2734056" y="5175504"/>
            <a:ext cx="310896" cy="310896"/>
          </a:xfrm>
          <a:prstGeom prst="ellipse">
            <a:avLst/>
          </a:prstGeom>
          <a:solidFill>
            <a:schemeClr val="bg1">
              <a:lumMod val="50000"/>
            </a:schemeClr>
          </a:solidFill>
          <a:ln>
            <a:noFill/>
          </a:ln>
          <a:effectLst>
            <a:outerShdw blurRad="107950" dist="12700" dir="5400000" algn="t" rotWithShape="0">
              <a:prstClr val="black"/>
            </a:outerShdw>
          </a:effectLst>
          <a:scene3d>
            <a:camera prst="orthographicFront"/>
            <a:lightRig rig="soft" dir="t"/>
          </a:scene3d>
          <a:sp3d contourW="44450" prstMaterial="matte">
            <a:bevelT w="63500" h="63500" prst="artDeco"/>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2"/>
          </p:nvPr>
        </p:nvSpPr>
        <p:spPr>
          <a:xfrm>
            <a:off x="3581400" y="3700300"/>
            <a:ext cx="5410200" cy="671513"/>
          </a:xfrm>
        </p:spPr>
        <p:txBody>
          <a:bodyPr/>
          <a:lstStyle>
            <a:lvl1pPr marL="0" indent="0">
              <a:spcAft>
                <a:spcPts val="0"/>
              </a:spcAft>
              <a:buNone/>
              <a:defRPr/>
            </a:lvl1pPr>
          </a:lstStyle>
          <a:p>
            <a:pPr lvl="0"/>
            <a:r>
              <a:rPr lang="en-US" smtClean="0"/>
              <a:t>Click to edit Master text styles</a:t>
            </a:r>
          </a:p>
        </p:txBody>
      </p:sp>
      <p:sp>
        <p:nvSpPr>
          <p:cNvPr id="10" name="Text Placeholder 9"/>
          <p:cNvSpPr>
            <a:spLocks noGrp="1"/>
          </p:cNvSpPr>
          <p:nvPr>
            <p:ph type="body" sz="quarter" idx="13"/>
          </p:nvPr>
        </p:nvSpPr>
        <p:spPr>
          <a:xfrm>
            <a:off x="3048000" y="1132116"/>
            <a:ext cx="5880100" cy="738188"/>
          </a:xfrm>
        </p:spPr>
        <p:txBody>
          <a:bodyPr/>
          <a:lstStyle>
            <a:lvl1pPr marL="0" indent="0">
              <a:spcAft>
                <a:spcPts val="0"/>
              </a:spcAft>
              <a:buNone/>
              <a:defRPr/>
            </a:lvl1pPr>
          </a:lstStyle>
          <a:p>
            <a:pPr lvl="0"/>
            <a:r>
              <a:rPr lang="en-US" smtClean="0"/>
              <a:t>Click to edit Master text styles</a:t>
            </a:r>
          </a:p>
        </p:txBody>
      </p:sp>
      <p:sp>
        <p:nvSpPr>
          <p:cNvPr id="12" name="Text Placeholder 11"/>
          <p:cNvSpPr>
            <a:spLocks noGrp="1"/>
          </p:cNvSpPr>
          <p:nvPr>
            <p:ph type="body" sz="quarter" idx="14"/>
          </p:nvPr>
        </p:nvSpPr>
        <p:spPr>
          <a:xfrm>
            <a:off x="3581400" y="2493283"/>
            <a:ext cx="5410200" cy="673100"/>
          </a:xfrm>
        </p:spPr>
        <p:txBody>
          <a:bodyPr/>
          <a:lstStyle>
            <a:lvl1pPr marL="0" indent="0">
              <a:spcAft>
                <a:spcPts val="0"/>
              </a:spcAft>
              <a:buNone/>
              <a:defRPr/>
            </a:lvl1pPr>
          </a:lstStyle>
          <a:p>
            <a:pPr lvl="0"/>
            <a:r>
              <a:rPr lang="en-US" smtClean="0"/>
              <a:t>Click to edit Master text styles</a:t>
            </a:r>
          </a:p>
        </p:txBody>
      </p:sp>
      <p:sp>
        <p:nvSpPr>
          <p:cNvPr id="18" name="Text Placeholder 17"/>
          <p:cNvSpPr>
            <a:spLocks noGrp="1"/>
          </p:cNvSpPr>
          <p:nvPr>
            <p:ph type="body" sz="quarter" idx="15"/>
          </p:nvPr>
        </p:nvSpPr>
        <p:spPr>
          <a:xfrm>
            <a:off x="3088494" y="4985658"/>
            <a:ext cx="6099048" cy="671513"/>
          </a:xfrm>
        </p:spPr>
        <p:txBody>
          <a:bodyPr/>
          <a:lstStyle>
            <a:lvl1pPr marL="0" indent="0">
              <a:spcAft>
                <a:spcPts val="0"/>
              </a:spcAft>
              <a:buNone/>
              <a:defRPr/>
            </a:lvl1pPr>
          </a:lstStyle>
          <a:p>
            <a:pPr lvl="0"/>
            <a:r>
              <a:rPr lang="en-US" smtClean="0"/>
              <a:t>Click to edit Master text styles</a:t>
            </a:r>
          </a:p>
        </p:txBody>
      </p:sp>
    </p:spTree>
    <p:extLst>
      <p:ext uri="{BB962C8B-B14F-4D97-AF65-F5344CB8AC3E}">
        <p14:creationId xmlns:p14="http://schemas.microsoft.com/office/powerpoint/2010/main" val="18563585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20000">
                                      <p:cBhvr>
                                        <p:cTn id="6" dur="1000" fill="hold"/>
                                        <p:tgtEl>
                                          <p:spTgt spid="21"/>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34"/>
                                        </p:tgtEl>
                                        <p:attrNameLst>
                                          <p:attrName>fillcolor</p:attrName>
                                        </p:attrNameLst>
                                      </p:cBhvr>
                                      <p:to>
                                        <a:schemeClr val="accent1"/>
                                      </p:to>
                                    </p:animClr>
                                    <p:set>
                                      <p:cBhvr>
                                        <p:cTn id="10" dur="500" fill="hold"/>
                                        <p:tgtEl>
                                          <p:spTgt spid="34"/>
                                        </p:tgtEl>
                                        <p:attrNameLst>
                                          <p:attrName>fill.type</p:attrName>
                                        </p:attrNameLst>
                                      </p:cBhvr>
                                      <p:to>
                                        <p:strVal val="solid"/>
                                      </p:to>
                                    </p:set>
                                    <p:set>
                                      <p:cBhvr>
                                        <p:cTn id="11" dur="500" fill="hold"/>
                                        <p:tgtEl>
                                          <p:spTgt spid="34"/>
                                        </p:tgtEl>
                                        <p:attrNameLst>
                                          <p:attrName>fill.on</p:attrName>
                                        </p:attrNameLst>
                                      </p:cBhvr>
                                      <p:to>
                                        <p:strVal val="true"/>
                                      </p:to>
                                    </p:set>
                                  </p:childTnLst>
                                </p:cTn>
                              </p:par>
                              <p:par>
                                <p:cTn id="12" presetID="1" presetClass="entr" presetSubtype="0" fill="hold" grpId="0" nodeType="with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1500000">
                                      <p:cBhvr>
                                        <p:cTn id="17" dur="500" fill="hold"/>
                                        <p:tgtEl>
                                          <p:spTgt spid="21"/>
                                        </p:tgtEl>
                                        <p:attrNameLst>
                                          <p:attrName>r</p:attrName>
                                        </p:attrNameLst>
                                      </p:cBhvr>
                                    </p:animRot>
                                  </p:childTnLst>
                                </p:cTn>
                              </p:par>
                            </p:childTnLst>
                          </p:cTn>
                        </p:par>
                        <p:par>
                          <p:cTn id="18" fill="hold">
                            <p:stCondLst>
                              <p:cond delay="500"/>
                            </p:stCondLst>
                            <p:childTnLst>
                              <p:par>
                                <p:cTn id="19" presetID="1" presetClass="emph" presetSubtype="2" fill="hold" nodeType="afterEffect">
                                  <p:stCondLst>
                                    <p:cond delay="0"/>
                                  </p:stCondLst>
                                  <p:childTnLst>
                                    <p:animClr clrSpc="rgb" dir="cw">
                                      <p:cBhvr>
                                        <p:cTn id="20" dur="500" fill="hold"/>
                                        <p:tgtEl>
                                          <p:spTgt spid="35"/>
                                        </p:tgtEl>
                                        <p:attrNameLst>
                                          <p:attrName>fillcolor</p:attrName>
                                        </p:attrNameLst>
                                      </p:cBhvr>
                                      <p:to>
                                        <a:schemeClr val="accent1"/>
                                      </p:to>
                                    </p:animClr>
                                    <p:set>
                                      <p:cBhvr>
                                        <p:cTn id="21" dur="500" fill="hold"/>
                                        <p:tgtEl>
                                          <p:spTgt spid="35"/>
                                        </p:tgtEl>
                                        <p:attrNameLst>
                                          <p:attrName>fill.type</p:attrName>
                                        </p:attrNameLst>
                                      </p:cBhvr>
                                      <p:to>
                                        <p:strVal val="solid"/>
                                      </p:to>
                                    </p:set>
                                    <p:set>
                                      <p:cBhvr>
                                        <p:cTn id="22" dur="500" fill="hold"/>
                                        <p:tgtEl>
                                          <p:spTgt spid="35"/>
                                        </p:tgtEl>
                                        <p:attrNameLst>
                                          <p:attrName>fill.on</p:attrName>
                                        </p:attrNameLst>
                                      </p:cBhvr>
                                      <p:to>
                                        <p:strVal val="tru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1320000">
                                      <p:cBhvr>
                                        <p:cTn id="28" dur="500" fill="hold"/>
                                        <p:tgtEl>
                                          <p:spTgt spid="21"/>
                                        </p:tgtEl>
                                        <p:attrNameLst>
                                          <p:attrName>r</p:attrName>
                                        </p:attrNameLst>
                                      </p:cBhvr>
                                    </p:animRot>
                                  </p:childTnLst>
                                </p:cTn>
                              </p:par>
                            </p:childTnLst>
                          </p:cTn>
                        </p:par>
                        <p:par>
                          <p:cTn id="29" fill="hold">
                            <p:stCondLst>
                              <p:cond delay="500"/>
                            </p:stCondLst>
                            <p:childTnLst>
                              <p:par>
                                <p:cTn id="30" presetID="1" presetClass="emph" presetSubtype="2" fill="hold" nodeType="afterEffect">
                                  <p:stCondLst>
                                    <p:cond delay="0"/>
                                  </p:stCondLst>
                                  <p:childTnLst>
                                    <p:animClr clrSpc="rgb" dir="cw">
                                      <p:cBhvr>
                                        <p:cTn id="31" dur="500" fill="hold"/>
                                        <p:tgtEl>
                                          <p:spTgt spid="36"/>
                                        </p:tgtEl>
                                        <p:attrNameLst>
                                          <p:attrName>fillcolor</p:attrName>
                                        </p:attrNameLst>
                                      </p:cBhvr>
                                      <p:to>
                                        <a:schemeClr val="accent1"/>
                                      </p:to>
                                    </p:animClr>
                                    <p:set>
                                      <p:cBhvr>
                                        <p:cTn id="32" dur="500" fill="hold"/>
                                        <p:tgtEl>
                                          <p:spTgt spid="36"/>
                                        </p:tgtEl>
                                        <p:attrNameLst>
                                          <p:attrName>fill.type</p:attrName>
                                        </p:attrNameLst>
                                      </p:cBhvr>
                                      <p:to>
                                        <p:strVal val="solid"/>
                                      </p:to>
                                    </p:set>
                                    <p:set>
                                      <p:cBhvr>
                                        <p:cTn id="33" dur="500" fill="hold"/>
                                        <p:tgtEl>
                                          <p:spTgt spid="36"/>
                                        </p:tgtEl>
                                        <p:attrNameLst>
                                          <p:attrName>fill.on</p:attrName>
                                        </p:attrNameLst>
                                      </p:cBhvr>
                                      <p:to>
                                        <p:strVal val="true"/>
                                      </p:to>
                                    </p:set>
                                  </p:childTnLst>
                                </p:cTn>
                              </p:par>
                              <p:par>
                                <p:cTn id="34" presetID="1" presetClass="entr" presetSubtype="0" fill="hold" grpId="0" nodeType="with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childTnLst>
                                    <p:animRot by="1320000">
                                      <p:cBhvr>
                                        <p:cTn id="39" dur="500" fill="hold"/>
                                        <p:tgtEl>
                                          <p:spTgt spid="21"/>
                                        </p:tgtEl>
                                        <p:attrNameLst>
                                          <p:attrName>r</p:attrName>
                                        </p:attrNameLst>
                                      </p:cBhvr>
                                    </p:animRot>
                                  </p:childTnLst>
                                </p:cTn>
                              </p:par>
                            </p:childTnLst>
                          </p:cTn>
                        </p:par>
                        <p:par>
                          <p:cTn id="40" fill="hold">
                            <p:stCondLst>
                              <p:cond delay="500"/>
                            </p:stCondLst>
                            <p:childTnLst>
                              <p:par>
                                <p:cTn id="41" presetID="1" presetClass="emph" presetSubtype="2" fill="hold" nodeType="afterEffect">
                                  <p:stCondLst>
                                    <p:cond delay="0"/>
                                  </p:stCondLst>
                                  <p:childTnLst>
                                    <p:animClr clrSpc="rgb" dir="cw">
                                      <p:cBhvr>
                                        <p:cTn id="42" dur="500" fill="hold"/>
                                        <p:tgtEl>
                                          <p:spTgt spid="37"/>
                                        </p:tgtEl>
                                        <p:attrNameLst>
                                          <p:attrName>fillcolor</p:attrName>
                                        </p:attrNameLst>
                                      </p:cBhvr>
                                      <p:to>
                                        <a:schemeClr val="accent1"/>
                                      </p:to>
                                    </p:animClr>
                                    <p:set>
                                      <p:cBhvr>
                                        <p:cTn id="43" dur="500" fill="hold"/>
                                        <p:tgtEl>
                                          <p:spTgt spid="37"/>
                                        </p:tgtEl>
                                        <p:attrNameLst>
                                          <p:attrName>fill.type</p:attrName>
                                        </p:attrNameLst>
                                      </p:cBhvr>
                                      <p:to>
                                        <p:strVal val="solid"/>
                                      </p:to>
                                    </p:set>
                                    <p:set>
                                      <p:cBhvr>
                                        <p:cTn id="44" dur="500" fill="hold"/>
                                        <p:tgtEl>
                                          <p:spTgt spid="37"/>
                                        </p:tgtEl>
                                        <p:attrNameLst>
                                          <p:attrName>fill.on</p:attrName>
                                        </p:attrNameLst>
                                      </p:cBhvr>
                                      <p:to>
                                        <p:strVal val="true"/>
                                      </p:to>
                                    </p:set>
                                  </p:childTnLst>
                                </p:cTn>
                              </p:par>
                              <p:par>
                                <p:cTn id="45" presetID="1" presetClass="entr" presetSubtype="0" fill="hold" grpId="0" nodeType="with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10" grpId="0" build="p">
        <p:tmplLst>
          <p:tmpl lvl="1">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P spid="12" grpId="0" build="p">
        <p:tmplLst>
          <p:tmpl lvl="1">
            <p:tnLst>
              <p:par>
                <p:cTn presetID="1"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spTree>
      <p:nvGrpSpPr>
        <p:cNvPr id="1" name=""/>
        <p:cNvGrpSpPr/>
        <p:nvPr/>
      </p:nvGrpSpPr>
      <p:grpSpPr>
        <a:xfrm>
          <a:off x="0" y="0"/>
          <a:ext cx="0" cy="0"/>
          <a:chOff x="0" y="0"/>
          <a:chExt cx="0" cy="0"/>
        </a:xfrm>
      </p:grpSpPr>
      <p:grpSp>
        <p:nvGrpSpPr>
          <p:cNvPr id="27" name="Group 26"/>
          <p:cNvGrpSpPr/>
          <p:nvPr userDrawn="1"/>
        </p:nvGrpSpPr>
        <p:grpSpPr>
          <a:xfrm>
            <a:off x="-2458" y="-9622"/>
            <a:ext cx="9146458" cy="924022"/>
            <a:chOff x="-2458" y="-9622"/>
            <a:chExt cx="9146458" cy="772093"/>
          </a:xfrm>
        </p:grpSpPr>
        <p:grpSp>
          <p:nvGrpSpPr>
            <p:cNvPr id="28" name="Group 27"/>
            <p:cNvGrpSpPr/>
            <p:nvPr/>
          </p:nvGrpSpPr>
          <p:grpSpPr>
            <a:xfrm>
              <a:off x="-2458" y="-9622"/>
              <a:ext cx="9146458" cy="772092"/>
              <a:chOff x="-2458" y="-9622"/>
              <a:chExt cx="9146458" cy="772092"/>
            </a:xfrm>
          </p:grpSpPr>
          <p:grpSp>
            <p:nvGrpSpPr>
              <p:cNvPr id="30" name="Group 29"/>
              <p:cNvGrpSpPr/>
              <p:nvPr userDrawn="1"/>
            </p:nvGrpSpPr>
            <p:grpSpPr>
              <a:xfrm>
                <a:off x="-2152" y="-9622"/>
                <a:ext cx="9146152" cy="772092"/>
                <a:chOff x="-2152" y="-9622"/>
                <a:chExt cx="9146152" cy="772092"/>
              </a:xfrm>
            </p:grpSpPr>
            <p:sp>
              <p:nvSpPr>
                <p:cNvPr id="52" name="Rectangle 51"/>
                <p:cNvSpPr/>
                <p:nvPr/>
              </p:nvSpPr>
              <p:spPr>
                <a:xfrm>
                  <a:off x="0" y="-9615"/>
                  <a:ext cx="9144000" cy="77187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userDrawn="1"/>
              </p:nvSpPr>
              <p:spPr>
                <a:xfrm>
                  <a:off x="478326" y="-8851"/>
                  <a:ext cx="449516" cy="362870"/>
                </a:xfrm>
                <a:prstGeom prst="rect">
                  <a:avLst/>
                </a:prstGeom>
                <a:solidFill>
                  <a:srgbClr val="E9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userDrawn="1"/>
              </p:nvSpPr>
              <p:spPr>
                <a:xfrm rot="16200000">
                  <a:off x="92280" y="352840"/>
                  <a:ext cx="772092" cy="4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userDrawn="1"/>
              </p:nvSpPr>
              <p:spPr>
                <a:xfrm>
                  <a:off x="-2152" y="-9616"/>
                  <a:ext cx="457200" cy="3628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userDrawn="1"/>
              </p:nvSpPr>
              <p:spPr>
                <a:xfrm rot="10800000">
                  <a:off x="0" y="355283"/>
                  <a:ext cx="457200" cy="51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userDrawn="1"/>
              </p:nvSpPr>
              <p:spPr>
                <a:xfrm rot="10800000">
                  <a:off x="495802" y="352369"/>
                  <a:ext cx="432040" cy="51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Rectangle 46"/>
              <p:cNvSpPr/>
              <p:nvPr userDrawn="1"/>
            </p:nvSpPr>
            <p:spPr>
              <a:xfrm>
                <a:off x="-2458" y="404222"/>
                <a:ext cx="457200" cy="3580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ectangle 28"/>
            <p:cNvSpPr/>
            <p:nvPr/>
          </p:nvSpPr>
          <p:spPr>
            <a:xfrm>
              <a:off x="-2458" y="399601"/>
              <a:ext cx="457200" cy="3628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userDrawn="1"/>
        </p:nvGrpSpPr>
        <p:grpSpPr>
          <a:xfrm>
            <a:off x="8207421" y="6087959"/>
            <a:ext cx="936579" cy="772092"/>
            <a:chOff x="8207421" y="6087959"/>
            <a:chExt cx="936579" cy="772092"/>
          </a:xfrm>
        </p:grpSpPr>
        <p:sp>
          <p:nvSpPr>
            <p:cNvPr id="35" name="Rectangle 34"/>
            <p:cNvSpPr/>
            <p:nvPr userDrawn="1"/>
          </p:nvSpPr>
          <p:spPr>
            <a:xfrm>
              <a:off x="8710384" y="6498781"/>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8710384" y="6102720"/>
              <a:ext cx="433616" cy="3628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8207421" y="6494376"/>
              <a:ext cx="457200" cy="3628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userDrawn="1"/>
          </p:nvSpPr>
          <p:spPr>
            <a:xfrm rot="10800000" flipV="1">
              <a:off x="8710385" y="6465590"/>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userDrawn="1"/>
          </p:nvSpPr>
          <p:spPr>
            <a:xfrm rot="16200000">
              <a:off x="8300757" y="6450421"/>
              <a:ext cx="772092" cy="4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2" name="Straight Connector 31"/>
          <p:cNvCxnSpPr/>
          <p:nvPr userDrawn="1"/>
        </p:nvCxnSpPr>
        <p:spPr>
          <a:xfrm>
            <a:off x="4362450" y="6324600"/>
            <a:ext cx="16573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657600" y="1143000"/>
            <a:ext cx="14097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35526" y="-1"/>
            <a:ext cx="8208474" cy="914141"/>
          </a:xfrm>
        </p:spPr>
        <p:txBody>
          <a:bodyPr anchor="ctr" anchorCtr="0">
            <a:noAutofit/>
          </a:bodyPr>
          <a:lstStyle>
            <a:lvl1pPr algn="l">
              <a:defRPr sz="3600" b="1">
                <a:solidFill>
                  <a:schemeClr val="bg1"/>
                </a:solidFill>
              </a:defRPr>
            </a:lvl1pPr>
          </a:lstStyle>
          <a:p>
            <a:r>
              <a:rPr lang="en-US" smtClean="0"/>
              <a:t>Click to edit Master title style</a:t>
            </a:r>
            <a:endParaRPr lang="en-US" dirty="0"/>
          </a:p>
        </p:txBody>
      </p:sp>
      <p:sp>
        <p:nvSpPr>
          <p:cNvPr id="16" name="Content Placeholder 15"/>
          <p:cNvSpPr>
            <a:spLocks noGrp="1"/>
          </p:cNvSpPr>
          <p:nvPr>
            <p:ph sz="quarter" idx="10"/>
          </p:nvPr>
        </p:nvSpPr>
        <p:spPr>
          <a:xfrm>
            <a:off x="4876800" y="1143000"/>
            <a:ext cx="4038600" cy="3352800"/>
          </a:xfrm>
        </p:spPr>
        <p:txBody>
          <a:bodyPr/>
          <a:lstStyle/>
          <a:p>
            <a:pPr lvl="0"/>
            <a:r>
              <a:rPr lang="en-US" smtClean="0"/>
              <a:t>Click to edit Master text styles</a:t>
            </a:r>
          </a:p>
        </p:txBody>
      </p:sp>
      <p:sp>
        <p:nvSpPr>
          <p:cNvPr id="8" name="Text Placeholder 7"/>
          <p:cNvSpPr>
            <a:spLocks noGrp="1"/>
          </p:cNvSpPr>
          <p:nvPr>
            <p:ph type="body" sz="quarter" idx="11"/>
          </p:nvPr>
        </p:nvSpPr>
        <p:spPr>
          <a:xfrm>
            <a:off x="8663218" y="6534150"/>
            <a:ext cx="480781" cy="304800"/>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smtClean="0"/>
              <a:t>Click to edit Master text styles</a:t>
            </a:r>
          </a:p>
        </p:txBody>
      </p:sp>
      <p:sp>
        <p:nvSpPr>
          <p:cNvPr id="5" name="Text Placeholder 4"/>
          <p:cNvSpPr>
            <a:spLocks noGrp="1"/>
          </p:cNvSpPr>
          <p:nvPr>
            <p:ph type="body" sz="quarter" idx="12"/>
          </p:nvPr>
        </p:nvSpPr>
        <p:spPr>
          <a:xfrm>
            <a:off x="746279" y="1143000"/>
            <a:ext cx="3124200" cy="1371600"/>
          </a:xfr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0" indent="0" algn="ctr">
              <a:buNone/>
              <a:defRPr b="1">
                <a:solidFill>
                  <a:schemeClr val="bg1"/>
                </a:solidFill>
              </a:defRPr>
            </a:lvl1pPr>
          </a:lstStyle>
          <a:p>
            <a:pPr lvl="0"/>
            <a:r>
              <a:rPr lang="en-US" smtClean="0"/>
              <a:t>Click to edit Master text styles</a:t>
            </a:r>
          </a:p>
        </p:txBody>
      </p:sp>
      <p:sp>
        <p:nvSpPr>
          <p:cNvPr id="31" name="Content Placeholder 15"/>
          <p:cNvSpPr>
            <a:spLocks noGrp="1"/>
          </p:cNvSpPr>
          <p:nvPr>
            <p:ph sz="quarter" idx="14"/>
          </p:nvPr>
        </p:nvSpPr>
        <p:spPr>
          <a:xfrm>
            <a:off x="311572" y="3124200"/>
            <a:ext cx="4050878" cy="3200400"/>
          </a:xfrm>
        </p:spPr>
        <p:txBody>
          <a:bodyPr/>
          <a:lstStyle/>
          <a:p>
            <a:pPr lvl="0"/>
            <a:r>
              <a:rPr lang="en-US" smtClean="0"/>
              <a:t>Click to edit Master text styles</a:t>
            </a:r>
          </a:p>
        </p:txBody>
      </p:sp>
      <p:sp>
        <p:nvSpPr>
          <p:cNvPr id="33" name="Text Placeholder 4"/>
          <p:cNvSpPr>
            <a:spLocks noGrp="1"/>
          </p:cNvSpPr>
          <p:nvPr>
            <p:ph type="body" sz="quarter" idx="15"/>
          </p:nvPr>
        </p:nvSpPr>
        <p:spPr>
          <a:xfrm>
            <a:off x="5311821" y="4972279"/>
            <a:ext cx="3124200" cy="1371600"/>
          </a:xfr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0" indent="0" algn="ctr">
              <a:buNone/>
              <a:defRPr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7018685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0-#ppt_w/2"/>
                                          </p:val>
                                        </p:tav>
                                        <p:tav tm="100000">
                                          <p:val>
                                            <p:strVal val="#ppt_x"/>
                                          </p:val>
                                        </p:tav>
                                      </p:tavLst>
                                    </p:anim>
                                    <p:anim calcmode="lin" valueType="num">
                                      <p:cBhvr additive="base">
                                        <p:cTn id="22" dur="750" fill="hold"/>
                                        <p:tgtEl>
                                          <p:spTgt spid="3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2"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right)">
                                      <p:cBhvr>
                                        <p:cTn id="26" dur="500"/>
                                        <p:tgtEl>
                                          <p:spTgt spid="32"/>
                                        </p:tgtEl>
                                      </p:cBhvr>
                                    </p:animEffect>
                                  </p:childTnLst>
                                </p:cTn>
                              </p:par>
                            </p:childTnLst>
                          </p:cTn>
                        </p:par>
                        <p:par>
                          <p:cTn id="27" fill="hold">
                            <p:stCondLst>
                              <p:cond delay="1250"/>
                            </p:stCondLst>
                            <p:childTnLst>
                              <p:par>
                                <p:cTn id="28" presetID="10" presetClass="entr" presetSubtype="0" fill="hold" grpId="0" nodeType="afterEffect">
                                  <p:stCondLst>
                                    <p:cond delay="0"/>
                                  </p:stCondLst>
                                  <p:childTnLst>
                                    <p:set>
                                      <p:cBhvr>
                                        <p:cTn id="29" dur="1" fill="hold">
                                          <p:stCondLst>
                                            <p:cond delay="0"/>
                                          </p:stCondLst>
                                        </p:cTn>
                                        <p:tgtEl>
                                          <p:spTgt spid="31">
                                            <p:txEl>
                                              <p:pRg st="0" end="0"/>
                                            </p:txEl>
                                          </p:spTgt>
                                        </p:tgtEl>
                                        <p:attrNameLst>
                                          <p:attrName>style.visibility</p:attrName>
                                        </p:attrNameLst>
                                      </p:cBhvr>
                                      <p:to>
                                        <p:strVal val="visible"/>
                                      </p:to>
                                    </p:set>
                                    <p:animEffect transition="in" filter="fade">
                                      <p:cBhvr>
                                        <p:cTn id="30"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5" grpId="0" animBg="1">
        <p:tmplLst>
          <p:tmpl>
            <p:tnLst>
              <p:par>
                <p:cTn presetID="2" presetClass="entr" presetSubtype="4"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3" grpId="0" uiExpand="1" animBg="1">
        <p:tmplLst>
          <p:tmpl>
            <p:tnLst>
              <p:par>
                <p:cTn presetID="2" presetClass="entr" presetSubtype="8"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0-#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pSp>
        <p:nvGrpSpPr>
          <p:cNvPr id="14" name="Group 13"/>
          <p:cNvGrpSpPr/>
          <p:nvPr userDrawn="1"/>
        </p:nvGrpSpPr>
        <p:grpSpPr>
          <a:xfrm>
            <a:off x="-2458" y="-9616"/>
            <a:ext cx="9146458" cy="1533615"/>
            <a:chOff x="-2458" y="-9615"/>
            <a:chExt cx="9146458" cy="1252170"/>
          </a:xfrm>
        </p:grpSpPr>
        <p:sp>
          <p:nvSpPr>
            <p:cNvPr id="38" name="Rectangle 37"/>
            <p:cNvSpPr/>
            <p:nvPr/>
          </p:nvSpPr>
          <p:spPr>
            <a:xfrm>
              <a:off x="0" y="-9615"/>
              <a:ext cx="9144000" cy="122881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rot="16200000">
              <a:off x="153332" y="579617"/>
              <a:ext cx="1251189" cy="74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userDrawn="1"/>
          </p:nvSpPr>
          <p:spPr>
            <a:xfrm>
              <a:off x="-1960" y="-8623"/>
              <a:ext cx="744039" cy="56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2458" y="642966"/>
              <a:ext cx="744039" cy="575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rot="10800000">
              <a:off x="816270" y="558721"/>
              <a:ext cx="746110" cy="7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userDrawn="1"/>
          </p:nvSpPr>
          <p:spPr>
            <a:xfrm rot="10800000">
              <a:off x="1542" y="561893"/>
              <a:ext cx="744039" cy="81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userDrawn="1"/>
          </p:nvSpPr>
          <p:spPr>
            <a:xfrm>
              <a:off x="813578" y="631185"/>
              <a:ext cx="744039" cy="5880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Rectangle 29"/>
          <p:cNvSpPr/>
          <p:nvPr userDrawn="1"/>
        </p:nvSpPr>
        <p:spPr>
          <a:xfrm>
            <a:off x="8710384" y="6498781"/>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8710384" y="6102720"/>
            <a:ext cx="433616" cy="3628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8207421" y="6494376"/>
            <a:ext cx="457200" cy="3628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rot="10800000" flipV="1">
            <a:off x="8710385" y="6465590"/>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rot="16200000">
            <a:off x="8488849" y="6639960"/>
            <a:ext cx="3944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p:nvPr>
        </p:nvSpPr>
        <p:spPr>
          <a:xfrm>
            <a:off x="1562380" y="1"/>
            <a:ext cx="7581620" cy="1485212"/>
          </a:xfrm>
        </p:spPr>
        <p:txBody>
          <a:bodyPr anchor="ctr" anchorCtr="0">
            <a:no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userDrawn="1">
            <p:ph idx="1"/>
          </p:nvPr>
        </p:nvSpPr>
        <p:spPr>
          <a:xfrm>
            <a:off x="304800" y="1752599"/>
            <a:ext cx="8534400" cy="461859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userDrawn="1">
            <p:ph type="body" sz="quarter" idx="10"/>
          </p:nvPr>
        </p:nvSpPr>
        <p:spPr>
          <a:xfrm>
            <a:off x="8710385" y="6498781"/>
            <a:ext cx="433614" cy="361269"/>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smtClean="0"/>
              <a:t>Click to edit Master text styles</a:t>
            </a:r>
          </a:p>
        </p:txBody>
      </p:sp>
    </p:spTree>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1_Title and Content">
    <p:spTree>
      <p:nvGrpSpPr>
        <p:cNvPr id="1" name=""/>
        <p:cNvGrpSpPr/>
        <p:nvPr/>
      </p:nvGrpSpPr>
      <p:grpSpPr>
        <a:xfrm>
          <a:off x="0" y="0"/>
          <a:ext cx="0" cy="0"/>
          <a:chOff x="0" y="0"/>
          <a:chExt cx="0" cy="0"/>
        </a:xfrm>
      </p:grpSpPr>
      <p:sp>
        <p:nvSpPr>
          <p:cNvPr id="55" name="Rectangle 54"/>
          <p:cNvSpPr/>
          <p:nvPr userDrawn="1"/>
        </p:nvSpPr>
        <p:spPr>
          <a:xfrm>
            <a:off x="8710384" y="6486526"/>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userDrawn="1"/>
        </p:nvSpPr>
        <p:spPr>
          <a:xfrm>
            <a:off x="8710384" y="6105526"/>
            <a:ext cx="433616" cy="3628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userDrawn="1"/>
        </p:nvSpPr>
        <p:spPr>
          <a:xfrm>
            <a:off x="8207421" y="6497182"/>
            <a:ext cx="457200" cy="3628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userDrawn="1"/>
        </p:nvSpPr>
        <p:spPr>
          <a:xfrm rot="10800000" flipV="1">
            <a:off x="8710385" y="6502895"/>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userDrawn="1"/>
        </p:nvSpPr>
        <p:spPr>
          <a:xfrm rot="16200000">
            <a:off x="8489574" y="6642041"/>
            <a:ext cx="394461" cy="4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userDrawn="1"/>
        </p:nvGrpSpPr>
        <p:grpSpPr>
          <a:xfrm>
            <a:off x="-2458" y="27690"/>
            <a:ext cx="9146458" cy="1252170"/>
            <a:chOff x="-2458" y="-9615"/>
            <a:chExt cx="9146458" cy="1252170"/>
          </a:xfrm>
        </p:grpSpPr>
        <p:sp>
          <p:nvSpPr>
            <p:cNvPr id="46" name="Rectangle 45"/>
            <p:cNvSpPr/>
            <p:nvPr/>
          </p:nvSpPr>
          <p:spPr>
            <a:xfrm>
              <a:off x="0" y="-9615"/>
              <a:ext cx="9144000" cy="122881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userDrawn="1"/>
          </p:nvSpPr>
          <p:spPr>
            <a:xfrm rot="16200000">
              <a:off x="153332" y="579617"/>
              <a:ext cx="1251189" cy="74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userDrawn="1"/>
          </p:nvSpPr>
          <p:spPr>
            <a:xfrm>
              <a:off x="-1960" y="-8623"/>
              <a:ext cx="744039" cy="56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userDrawn="1"/>
          </p:nvSpPr>
          <p:spPr>
            <a:xfrm>
              <a:off x="-2458" y="635229"/>
              <a:ext cx="744039" cy="5839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userDrawn="1"/>
          </p:nvSpPr>
          <p:spPr>
            <a:xfrm rot="10800000">
              <a:off x="816270" y="558721"/>
              <a:ext cx="746110" cy="7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userDrawn="1"/>
          </p:nvSpPr>
          <p:spPr>
            <a:xfrm rot="10800000">
              <a:off x="1542" y="561893"/>
              <a:ext cx="744039" cy="81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userDrawn="1"/>
          </p:nvSpPr>
          <p:spPr>
            <a:xfrm>
              <a:off x="813578" y="631185"/>
              <a:ext cx="744039" cy="5880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title"/>
          </p:nvPr>
        </p:nvSpPr>
        <p:spPr>
          <a:xfrm>
            <a:off x="1562380" y="0"/>
            <a:ext cx="7581620" cy="1248192"/>
          </a:xfrm>
        </p:spPr>
        <p:txBody>
          <a:bodyPr anchor="ctr" anchorCtr="0">
            <a:noAutofit/>
          </a:bodyPr>
          <a:lstStyle>
            <a:lvl1pPr algn="l">
              <a:defRPr sz="3600" b="1">
                <a:solidFill>
                  <a:schemeClr val="bg1"/>
                </a:solidFill>
              </a:defRPr>
            </a:lvl1pPr>
          </a:lstStyle>
          <a:p>
            <a:r>
              <a:rPr lang="en-US" smtClean="0"/>
              <a:t>Click to edit Master title style</a:t>
            </a:r>
            <a:endParaRPr lang="en-US" dirty="0"/>
          </a:p>
        </p:txBody>
      </p:sp>
      <p:sp>
        <p:nvSpPr>
          <p:cNvPr id="7" name="Text Placeholder 6"/>
          <p:cNvSpPr>
            <a:spLocks noGrp="1"/>
          </p:cNvSpPr>
          <p:nvPr userDrawn="1">
            <p:ph type="body" sz="quarter" idx="10"/>
          </p:nvPr>
        </p:nvSpPr>
        <p:spPr>
          <a:xfrm>
            <a:off x="8710389" y="6494887"/>
            <a:ext cx="433610" cy="360401"/>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smtClean="0"/>
              <a:t>Click to edit Master text styles</a:t>
            </a:r>
          </a:p>
        </p:txBody>
      </p:sp>
      <p:sp>
        <p:nvSpPr>
          <p:cNvPr id="20" name="Arc 19"/>
          <p:cNvSpPr/>
          <p:nvPr userDrawn="1"/>
        </p:nvSpPr>
        <p:spPr>
          <a:xfrm>
            <a:off x="-1522476" y="1906524"/>
            <a:ext cx="3044952" cy="3044952"/>
          </a:xfrm>
          <a:prstGeom prst="arc">
            <a:avLst>
              <a:gd name="adj1" fmla="val 16200000"/>
              <a:gd name="adj2" fmla="val 5516845"/>
            </a:avLst>
          </a:prstGeom>
          <a:solidFill>
            <a:schemeClr val="bg1">
              <a:lumMod val="95000"/>
            </a:schemeClr>
          </a:solidFill>
          <a:ln>
            <a:noFill/>
            <a:prstDash val="dash"/>
          </a:ln>
          <a:effectLst>
            <a:innerShdw blurRad="304800" dist="50800" dir="18900000">
              <a:prstClr val="black">
                <a:alpha val="14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0" name="Group 5"/>
          <p:cNvGrpSpPr/>
          <p:nvPr userDrawn="1"/>
        </p:nvGrpSpPr>
        <p:grpSpPr>
          <a:xfrm>
            <a:off x="0" y="361950"/>
            <a:ext cx="304800" cy="5886450"/>
            <a:chOff x="0" y="76200"/>
            <a:chExt cx="228600" cy="6324600"/>
          </a:xfrm>
        </p:grpSpPr>
        <p:sp>
          <p:nvSpPr>
            <p:cNvPr id="31" name="Rounded Rectangle 30"/>
            <p:cNvSpPr/>
            <p:nvPr/>
          </p:nvSpPr>
          <p:spPr>
            <a:xfrm>
              <a:off x="0" y="3200400"/>
              <a:ext cx="228600" cy="3200400"/>
            </a:xfrm>
            <a:prstGeom prst="roundRect">
              <a:avLst>
                <a:gd name="adj" fmla="val 18988"/>
              </a:avLst>
            </a:prstGeom>
            <a:solidFill>
              <a:schemeClr val="bg1">
                <a:lumMod val="85000"/>
              </a:schemeClr>
            </a:solidFill>
            <a:ln>
              <a:noFill/>
            </a:ln>
            <a:effectLst>
              <a:outerShdw blurRad="107950" dist="12700" dir="5400000" algn="t" rotWithShape="0">
                <a:prstClr val="black"/>
              </a:outerShdw>
            </a:effectLst>
            <a:scene3d>
              <a:camera prst="orthographicFront"/>
              <a:lightRig rig="soft"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p:cNvSpPr/>
            <p:nvPr/>
          </p:nvSpPr>
          <p:spPr>
            <a:xfrm>
              <a:off x="0" y="76200"/>
              <a:ext cx="228600" cy="3200400"/>
            </a:xfrm>
            <a:prstGeom prst="roundRect">
              <a:avLst>
                <a:gd name="adj" fmla="val 18988"/>
              </a:avLst>
            </a:prstGeom>
            <a:noFill/>
            <a:ln>
              <a:noFill/>
            </a:ln>
            <a:effectLst>
              <a:outerShdw blurRad="107950" dist="12700" dir="5400000" algn="t" rotWithShape="0">
                <a:prstClr val="black"/>
              </a:outerShdw>
            </a:effectLst>
            <a:scene3d>
              <a:camera prst="orthographicFront"/>
              <a:lightRig rig="soft"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Arc 32"/>
          <p:cNvSpPr/>
          <p:nvPr userDrawn="1"/>
        </p:nvSpPr>
        <p:spPr>
          <a:xfrm>
            <a:off x="-3429000" y="0"/>
            <a:ext cx="6858000" cy="6858000"/>
          </a:xfrm>
          <a:prstGeom prst="arc">
            <a:avLst>
              <a:gd name="adj1" fmla="val 19110965"/>
              <a:gd name="adj2" fmla="val 3815679"/>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Oval 33"/>
          <p:cNvSpPr/>
          <p:nvPr userDrawn="1"/>
        </p:nvSpPr>
        <p:spPr>
          <a:xfrm>
            <a:off x="3025072" y="1858220"/>
            <a:ext cx="310896" cy="310896"/>
          </a:xfrm>
          <a:prstGeom prst="ellipse">
            <a:avLst/>
          </a:prstGeom>
          <a:solidFill>
            <a:schemeClr val="bg1">
              <a:lumMod val="50000"/>
            </a:schemeClr>
          </a:solidFill>
          <a:ln>
            <a:noFill/>
          </a:ln>
          <a:effectLst>
            <a:outerShdw blurRad="107950" dist="12700" dir="5400000" algn="t" rotWithShape="0">
              <a:prstClr val="black"/>
            </a:outerShdw>
          </a:effectLst>
          <a:scene3d>
            <a:camera prst="orthographicFront"/>
            <a:lightRig rig="soft" dir="t"/>
          </a:scene3d>
          <a:sp3d contourW="44450" prstMaterial="matte">
            <a:bevelT w="63500" h="63500" prst="artDeco"/>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userDrawn="1"/>
        </p:nvSpPr>
        <p:spPr>
          <a:xfrm>
            <a:off x="3271956" y="3031020"/>
            <a:ext cx="310896" cy="310896"/>
          </a:xfrm>
          <a:prstGeom prst="ellipse">
            <a:avLst/>
          </a:prstGeom>
          <a:solidFill>
            <a:schemeClr val="bg1">
              <a:lumMod val="50000"/>
            </a:schemeClr>
          </a:solidFill>
          <a:ln>
            <a:noFill/>
          </a:ln>
          <a:effectLst>
            <a:outerShdw blurRad="107950" dist="12700" dir="5400000" algn="t" rotWithShape="0">
              <a:prstClr val="black"/>
            </a:outerShdw>
          </a:effectLst>
          <a:scene3d>
            <a:camera prst="orthographicFront"/>
            <a:lightRig rig="soft" dir="t"/>
          </a:scene3d>
          <a:sp3d contourW="44450" prstMaterial="matte">
            <a:bevelT w="63500" h="63500" prst="artDeco"/>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userDrawn="1"/>
        </p:nvSpPr>
        <p:spPr>
          <a:xfrm>
            <a:off x="3112080" y="4315536"/>
            <a:ext cx="310896" cy="310896"/>
          </a:xfrm>
          <a:prstGeom prst="ellipse">
            <a:avLst/>
          </a:prstGeom>
          <a:solidFill>
            <a:schemeClr val="bg1">
              <a:lumMod val="50000"/>
            </a:schemeClr>
          </a:solidFill>
          <a:ln>
            <a:noFill/>
          </a:ln>
          <a:effectLst>
            <a:outerShdw blurRad="107950" dist="12700" dir="5400000" algn="t" rotWithShape="0">
              <a:prstClr val="black"/>
            </a:outerShdw>
          </a:effectLst>
          <a:scene3d>
            <a:camera prst="orthographicFront"/>
            <a:lightRig rig="soft" dir="t"/>
          </a:scene3d>
          <a:sp3d contourW="44450" prstMaterial="matte">
            <a:bevelT w="63500" h="63500" prst="artDeco"/>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userDrawn="1"/>
        </p:nvSpPr>
        <p:spPr>
          <a:xfrm>
            <a:off x="2479448" y="5518046"/>
            <a:ext cx="310896" cy="310896"/>
          </a:xfrm>
          <a:prstGeom prst="ellipse">
            <a:avLst/>
          </a:prstGeom>
          <a:solidFill>
            <a:schemeClr val="bg1">
              <a:lumMod val="50000"/>
            </a:schemeClr>
          </a:solidFill>
          <a:ln>
            <a:noFill/>
          </a:ln>
          <a:effectLst>
            <a:outerShdw blurRad="107950" dist="12700" dir="5400000" algn="t" rotWithShape="0">
              <a:prstClr val="black"/>
            </a:outerShdw>
          </a:effectLst>
          <a:scene3d>
            <a:camera prst="orthographicFront"/>
            <a:lightRig rig="soft" dir="t"/>
          </a:scene3d>
          <a:sp3d contourW="44450" prstMaterial="matte">
            <a:bevelT w="63500" h="63500" prst="artDeco"/>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userDrawn="1">
            <p:ph type="body" sz="quarter" idx="11"/>
          </p:nvPr>
        </p:nvSpPr>
        <p:spPr>
          <a:xfrm>
            <a:off x="3429000" y="1544638"/>
            <a:ext cx="5721350" cy="738187"/>
          </a:xfrm>
        </p:spPr>
        <p:txBody>
          <a:bodyPr/>
          <a:lstStyle>
            <a:lvl1pPr marL="0" indent="0">
              <a:spcAft>
                <a:spcPts val="0"/>
              </a:spcAft>
              <a:buNone/>
              <a:defRPr/>
            </a:lvl1pPr>
          </a:lstStyle>
          <a:p>
            <a:pPr lvl="0"/>
            <a:r>
              <a:rPr lang="en-US" smtClean="0"/>
              <a:t>Click to edit Master text styles</a:t>
            </a:r>
          </a:p>
        </p:txBody>
      </p:sp>
      <p:sp>
        <p:nvSpPr>
          <p:cNvPr id="11" name="Text Placeholder 10"/>
          <p:cNvSpPr>
            <a:spLocks noGrp="1"/>
          </p:cNvSpPr>
          <p:nvPr userDrawn="1">
            <p:ph type="body" sz="quarter" idx="12"/>
          </p:nvPr>
        </p:nvSpPr>
        <p:spPr>
          <a:xfrm>
            <a:off x="3733800" y="2851150"/>
            <a:ext cx="5237162" cy="671513"/>
          </a:xfrm>
        </p:spPr>
        <p:txBody>
          <a:bodyPr/>
          <a:lstStyle>
            <a:lvl1pPr marL="0" indent="0">
              <a:spcAft>
                <a:spcPts val="0"/>
              </a:spcAft>
              <a:buNone/>
              <a:defRPr/>
            </a:lvl1pPr>
          </a:lstStyle>
          <a:p>
            <a:pPr lvl="0"/>
            <a:r>
              <a:rPr lang="en-US" smtClean="0"/>
              <a:t>Click to edit Master text styles</a:t>
            </a:r>
          </a:p>
        </p:txBody>
      </p:sp>
      <p:sp>
        <p:nvSpPr>
          <p:cNvPr id="14" name="Text Placeholder 13"/>
          <p:cNvSpPr>
            <a:spLocks noGrp="1"/>
          </p:cNvSpPr>
          <p:nvPr userDrawn="1">
            <p:ph type="body" sz="quarter" idx="13"/>
          </p:nvPr>
        </p:nvSpPr>
        <p:spPr>
          <a:xfrm>
            <a:off x="3581400" y="4135438"/>
            <a:ext cx="5441950" cy="671512"/>
          </a:xfrm>
        </p:spPr>
        <p:txBody>
          <a:bodyPr/>
          <a:lstStyle>
            <a:lvl1pPr marL="0" indent="0">
              <a:spcAft>
                <a:spcPts val="0"/>
              </a:spcAft>
              <a:buNone/>
              <a:defRPr/>
            </a:lvl1pPr>
          </a:lstStyle>
          <a:p>
            <a:pPr lvl="0"/>
            <a:r>
              <a:rPr lang="en-US" smtClean="0"/>
              <a:t>Click to edit Master text styles</a:t>
            </a:r>
          </a:p>
        </p:txBody>
      </p:sp>
      <p:sp>
        <p:nvSpPr>
          <p:cNvPr id="16" name="Text Placeholder 15"/>
          <p:cNvSpPr>
            <a:spLocks noGrp="1"/>
          </p:cNvSpPr>
          <p:nvPr userDrawn="1">
            <p:ph type="body" sz="quarter" idx="14"/>
          </p:nvPr>
        </p:nvSpPr>
        <p:spPr>
          <a:xfrm>
            <a:off x="2971800" y="5411788"/>
            <a:ext cx="6021387" cy="523875"/>
          </a:xfrm>
        </p:spPr>
        <p:txBody>
          <a:bodyPr/>
          <a:lstStyle>
            <a:lvl1pPr marL="0" indent="0">
              <a:spcAft>
                <a:spcPts val="0"/>
              </a:spcAft>
              <a:buNone/>
              <a:defRPr/>
            </a:lvl1pPr>
          </a:lstStyle>
          <a:p>
            <a:pPr lvl="0"/>
            <a:r>
              <a:rPr lang="en-US" smtClean="0"/>
              <a:t>Click to edit Master text styles</a:t>
            </a:r>
          </a:p>
        </p:txBody>
      </p:sp>
    </p:spTree>
    <p:extLst>
      <p:ext uri="{BB962C8B-B14F-4D97-AF65-F5344CB8AC3E}">
        <p14:creationId xmlns:p14="http://schemas.microsoft.com/office/powerpoint/2010/main" val="23183085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6780000">
                                      <p:cBhvr>
                                        <p:cTn id="6" dur="1000" fill="hold"/>
                                        <p:tgtEl>
                                          <p:spTgt spid="30"/>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34"/>
                                        </p:tgtEl>
                                        <p:attrNameLst>
                                          <p:attrName>fillcolor</p:attrName>
                                        </p:attrNameLst>
                                      </p:cBhvr>
                                      <p:to>
                                        <a:schemeClr val="accent1"/>
                                      </p:to>
                                    </p:animClr>
                                    <p:set>
                                      <p:cBhvr>
                                        <p:cTn id="10" dur="500" fill="hold"/>
                                        <p:tgtEl>
                                          <p:spTgt spid="34"/>
                                        </p:tgtEl>
                                        <p:attrNameLst>
                                          <p:attrName>fill.type</p:attrName>
                                        </p:attrNameLst>
                                      </p:cBhvr>
                                      <p:to>
                                        <p:strVal val="solid"/>
                                      </p:to>
                                    </p:set>
                                    <p:set>
                                      <p:cBhvr>
                                        <p:cTn id="11" dur="500" fill="hold"/>
                                        <p:tgtEl>
                                          <p:spTgt spid="34"/>
                                        </p:tgtEl>
                                        <p:attrNameLst>
                                          <p:attrName>fill.on</p:attrName>
                                        </p:attrNameLst>
                                      </p:cBhvr>
                                      <p:to>
                                        <p:strVal val="true"/>
                                      </p:to>
                                    </p:set>
                                  </p:childTnLst>
                                </p:cTn>
                              </p:par>
                              <p:par>
                                <p:cTn id="12" presetID="1" presetClass="entr" presetSubtype="0" fill="hold" grpId="0"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1200000">
                                      <p:cBhvr>
                                        <p:cTn id="17" dur="500" fill="hold"/>
                                        <p:tgtEl>
                                          <p:spTgt spid="30"/>
                                        </p:tgtEl>
                                        <p:attrNameLst>
                                          <p:attrName>r</p:attrName>
                                        </p:attrNameLst>
                                      </p:cBhvr>
                                    </p:animRot>
                                  </p:childTnLst>
                                </p:cTn>
                              </p:par>
                            </p:childTnLst>
                          </p:cTn>
                        </p:par>
                        <p:par>
                          <p:cTn id="18" fill="hold">
                            <p:stCondLst>
                              <p:cond delay="500"/>
                            </p:stCondLst>
                            <p:childTnLst>
                              <p:par>
                                <p:cTn id="19" presetID="1" presetClass="emph" presetSubtype="2" fill="hold" nodeType="afterEffect">
                                  <p:stCondLst>
                                    <p:cond delay="0"/>
                                  </p:stCondLst>
                                  <p:childTnLst>
                                    <p:animClr clrSpc="rgb" dir="cw">
                                      <p:cBhvr>
                                        <p:cTn id="20" dur="500" fill="hold"/>
                                        <p:tgtEl>
                                          <p:spTgt spid="35"/>
                                        </p:tgtEl>
                                        <p:attrNameLst>
                                          <p:attrName>fillcolor</p:attrName>
                                        </p:attrNameLst>
                                      </p:cBhvr>
                                      <p:to>
                                        <a:schemeClr val="accent1"/>
                                      </p:to>
                                    </p:animClr>
                                    <p:set>
                                      <p:cBhvr>
                                        <p:cTn id="21" dur="500" fill="hold"/>
                                        <p:tgtEl>
                                          <p:spTgt spid="35"/>
                                        </p:tgtEl>
                                        <p:attrNameLst>
                                          <p:attrName>fill.type</p:attrName>
                                        </p:attrNameLst>
                                      </p:cBhvr>
                                      <p:to>
                                        <p:strVal val="solid"/>
                                      </p:to>
                                    </p:set>
                                    <p:set>
                                      <p:cBhvr>
                                        <p:cTn id="22" dur="500" fill="hold"/>
                                        <p:tgtEl>
                                          <p:spTgt spid="35"/>
                                        </p:tgtEl>
                                        <p:attrNameLst>
                                          <p:attrName>fill.on</p:attrName>
                                        </p:attrNameLst>
                                      </p:cBhvr>
                                      <p:to>
                                        <p:strVal val="true"/>
                                      </p:to>
                                    </p:set>
                                  </p:childTnLst>
                                </p:cTn>
                              </p:par>
                              <p:par>
                                <p:cTn id="23" presetID="1" presetClass="entr" presetSubtype="0"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1320000">
                                      <p:cBhvr>
                                        <p:cTn id="28" dur="500" fill="hold"/>
                                        <p:tgtEl>
                                          <p:spTgt spid="30"/>
                                        </p:tgtEl>
                                        <p:attrNameLst>
                                          <p:attrName>r</p:attrName>
                                        </p:attrNameLst>
                                      </p:cBhvr>
                                    </p:animRot>
                                  </p:childTnLst>
                                </p:cTn>
                              </p:par>
                            </p:childTnLst>
                          </p:cTn>
                        </p:par>
                        <p:par>
                          <p:cTn id="29" fill="hold">
                            <p:stCondLst>
                              <p:cond delay="500"/>
                            </p:stCondLst>
                            <p:childTnLst>
                              <p:par>
                                <p:cTn id="30" presetID="1" presetClass="emph" presetSubtype="2" fill="hold" nodeType="afterEffect">
                                  <p:stCondLst>
                                    <p:cond delay="0"/>
                                  </p:stCondLst>
                                  <p:childTnLst>
                                    <p:animClr clrSpc="rgb" dir="cw">
                                      <p:cBhvr>
                                        <p:cTn id="31" dur="500" fill="hold"/>
                                        <p:tgtEl>
                                          <p:spTgt spid="36"/>
                                        </p:tgtEl>
                                        <p:attrNameLst>
                                          <p:attrName>fillcolor</p:attrName>
                                        </p:attrNameLst>
                                      </p:cBhvr>
                                      <p:to>
                                        <a:schemeClr val="accent1"/>
                                      </p:to>
                                    </p:animClr>
                                    <p:set>
                                      <p:cBhvr>
                                        <p:cTn id="32" dur="500" fill="hold"/>
                                        <p:tgtEl>
                                          <p:spTgt spid="36"/>
                                        </p:tgtEl>
                                        <p:attrNameLst>
                                          <p:attrName>fill.type</p:attrName>
                                        </p:attrNameLst>
                                      </p:cBhvr>
                                      <p:to>
                                        <p:strVal val="solid"/>
                                      </p:to>
                                    </p:set>
                                    <p:set>
                                      <p:cBhvr>
                                        <p:cTn id="33" dur="500" fill="hold"/>
                                        <p:tgtEl>
                                          <p:spTgt spid="36"/>
                                        </p:tgtEl>
                                        <p:attrNameLst>
                                          <p:attrName>fill.on</p:attrName>
                                        </p:attrNameLst>
                                      </p:cBhvr>
                                      <p:to>
                                        <p:strVal val="true"/>
                                      </p:to>
                                    </p:set>
                                  </p:childTnLst>
                                </p:cTn>
                              </p:par>
                              <p:par>
                                <p:cTn id="34" presetID="1" presetClass="entr" presetSubtype="0" fill="hold" grpId="0" nodeType="with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childTnLst>
                                    <p:animRot by="1380000">
                                      <p:cBhvr>
                                        <p:cTn id="39" dur="500" fill="hold"/>
                                        <p:tgtEl>
                                          <p:spTgt spid="30"/>
                                        </p:tgtEl>
                                        <p:attrNameLst>
                                          <p:attrName>r</p:attrName>
                                        </p:attrNameLst>
                                      </p:cBhvr>
                                    </p:animRot>
                                  </p:childTnLst>
                                </p:cTn>
                              </p:par>
                            </p:childTnLst>
                          </p:cTn>
                        </p:par>
                        <p:par>
                          <p:cTn id="40" fill="hold">
                            <p:stCondLst>
                              <p:cond delay="500"/>
                            </p:stCondLst>
                            <p:childTnLst>
                              <p:par>
                                <p:cTn id="41" presetID="1" presetClass="emph" presetSubtype="2" fill="hold" nodeType="afterEffect">
                                  <p:stCondLst>
                                    <p:cond delay="0"/>
                                  </p:stCondLst>
                                  <p:childTnLst>
                                    <p:animClr clrSpc="rgb" dir="cw">
                                      <p:cBhvr>
                                        <p:cTn id="42" dur="500" fill="hold"/>
                                        <p:tgtEl>
                                          <p:spTgt spid="37"/>
                                        </p:tgtEl>
                                        <p:attrNameLst>
                                          <p:attrName>fillcolor</p:attrName>
                                        </p:attrNameLst>
                                      </p:cBhvr>
                                      <p:to>
                                        <a:schemeClr val="accent1"/>
                                      </p:to>
                                    </p:animClr>
                                    <p:set>
                                      <p:cBhvr>
                                        <p:cTn id="43" dur="500" fill="hold"/>
                                        <p:tgtEl>
                                          <p:spTgt spid="37"/>
                                        </p:tgtEl>
                                        <p:attrNameLst>
                                          <p:attrName>fill.type</p:attrName>
                                        </p:attrNameLst>
                                      </p:cBhvr>
                                      <p:to>
                                        <p:strVal val="solid"/>
                                      </p:to>
                                    </p:set>
                                    <p:set>
                                      <p:cBhvr>
                                        <p:cTn id="44" dur="500" fill="hold"/>
                                        <p:tgtEl>
                                          <p:spTgt spid="37"/>
                                        </p:tgtEl>
                                        <p:attrNameLst>
                                          <p:attrName>fill.on</p:attrName>
                                        </p:attrNameLst>
                                      </p:cBhvr>
                                      <p:to>
                                        <p:strVal val="true"/>
                                      </p:to>
                                    </p:set>
                                  </p:childTnLst>
                                </p:cTn>
                              </p:par>
                              <p:par>
                                <p:cTn id="45" presetID="1" presetClass="entr" presetSubtype="0" fill="hold" grpId="0" nodeType="with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4" grpId="0" build="p">
        <p:tmplLst>
          <p:tmpl lvl="1">
            <p:tnLst>
              <p:par>
                <p:cTn presetID="1"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spTree>
      <p:nvGrpSpPr>
        <p:cNvPr id="1" name=""/>
        <p:cNvGrpSpPr/>
        <p:nvPr/>
      </p:nvGrpSpPr>
      <p:grpSpPr>
        <a:xfrm>
          <a:off x="0" y="0"/>
          <a:ext cx="0" cy="0"/>
          <a:chOff x="0" y="0"/>
          <a:chExt cx="0" cy="0"/>
        </a:xfrm>
      </p:grpSpPr>
      <p:grpSp>
        <p:nvGrpSpPr>
          <p:cNvPr id="43" name="Group 42"/>
          <p:cNvGrpSpPr/>
          <p:nvPr userDrawn="1"/>
        </p:nvGrpSpPr>
        <p:grpSpPr>
          <a:xfrm>
            <a:off x="-2458" y="27690"/>
            <a:ext cx="9146458" cy="1252170"/>
            <a:chOff x="-2458" y="-9615"/>
            <a:chExt cx="9146458" cy="1252170"/>
          </a:xfrm>
        </p:grpSpPr>
        <p:sp>
          <p:nvSpPr>
            <p:cNvPr id="44" name="Rectangle 43"/>
            <p:cNvSpPr/>
            <p:nvPr/>
          </p:nvSpPr>
          <p:spPr>
            <a:xfrm>
              <a:off x="0" y="-9615"/>
              <a:ext cx="9144000" cy="122881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rot="16200000">
              <a:off x="153332" y="579617"/>
              <a:ext cx="1251189" cy="74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userDrawn="1"/>
          </p:nvSpPr>
          <p:spPr>
            <a:xfrm>
              <a:off x="-1960" y="-8623"/>
              <a:ext cx="744039" cy="56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userDrawn="1"/>
          </p:nvSpPr>
          <p:spPr>
            <a:xfrm>
              <a:off x="-2458" y="642966"/>
              <a:ext cx="744039" cy="5774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userDrawn="1"/>
          </p:nvSpPr>
          <p:spPr>
            <a:xfrm rot="10800000">
              <a:off x="816270" y="558721"/>
              <a:ext cx="746110" cy="7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userDrawn="1"/>
          </p:nvSpPr>
          <p:spPr>
            <a:xfrm rot="10800000">
              <a:off x="1542" y="561893"/>
              <a:ext cx="744039" cy="81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userDrawn="1"/>
          </p:nvSpPr>
          <p:spPr>
            <a:xfrm>
              <a:off x="809625" y="631185"/>
              <a:ext cx="752755" cy="5880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Rectangle 37"/>
          <p:cNvSpPr/>
          <p:nvPr userDrawn="1"/>
        </p:nvSpPr>
        <p:spPr>
          <a:xfrm>
            <a:off x="8710384" y="6499015"/>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userDrawn="1"/>
        </p:nvSpPr>
        <p:spPr>
          <a:xfrm>
            <a:off x="8710384" y="6102954"/>
            <a:ext cx="433616" cy="3628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userDrawn="1"/>
        </p:nvSpPr>
        <p:spPr>
          <a:xfrm>
            <a:off x="8207421" y="6494610"/>
            <a:ext cx="457200" cy="3628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rot="10800000" flipV="1">
            <a:off x="8710385" y="6465824"/>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userDrawn="1"/>
        </p:nvSpPr>
        <p:spPr>
          <a:xfrm rot="16200000">
            <a:off x="8488849" y="6640194"/>
            <a:ext cx="3944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a:off x="4362450" y="6324600"/>
            <a:ext cx="16573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657600" y="1371600"/>
            <a:ext cx="14097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Content Placeholder 15"/>
          <p:cNvSpPr>
            <a:spLocks noGrp="1"/>
          </p:cNvSpPr>
          <p:nvPr userDrawn="1">
            <p:ph sz="quarter" idx="10"/>
          </p:nvPr>
        </p:nvSpPr>
        <p:spPr>
          <a:xfrm>
            <a:off x="4953000" y="1295400"/>
            <a:ext cx="3962400" cy="3352800"/>
          </a:xfrm>
        </p:spPr>
        <p:txBody>
          <a:bodyPr/>
          <a:lstStyle/>
          <a:p>
            <a:pPr lvl="0"/>
            <a:r>
              <a:rPr lang="en-US" smtClean="0"/>
              <a:t>Click to edit Master text styles</a:t>
            </a:r>
          </a:p>
        </p:txBody>
      </p:sp>
      <p:sp>
        <p:nvSpPr>
          <p:cNvPr id="8" name="Text Placeholder 7"/>
          <p:cNvSpPr>
            <a:spLocks noGrp="1"/>
          </p:cNvSpPr>
          <p:nvPr userDrawn="1">
            <p:ph type="body" sz="quarter" idx="11"/>
          </p:nvPr>
        </p:nvSpPr>
        <p:spPr>
          <a:xfrm>
            <a:off x="8710385" y="6511544"/>
            <a:ext cx="433614" cy="345936"/>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smtClean="0"/>
              <a:t>Click to edit Master text styles</a:t>
            </a:r>
          </a:p>
        </p:txBody>
      </p:sp>
      <p:sp>
        <p:nvSpPr>
          <p:cNvPr id="5" name="Text Placeholder 4"/>
          <p:cNvSpPr>
            <a:spLocks noGrp="1"/>
          </p:cNvSpPr>
          <p:nvPr userDrawn="1">
            <p:ph type="body" sz="quarter" idx="12"/>
          </p:nvPr>
        </p:nvSpPr>
        <p:spPr>
          <a:xfrm>
            <a:off x="723046" y="1381897"/>
            <a:ext cx="3124200" cy="1371600"/>
          </a:xfr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0" indent="0" algn="ctr">
              <a:buNone/>
              <a:defRPr b="1">
                <a:solidFill>
                  <a:schemeClr val="bg1"/>
                </a:solidFill>
              </a:defRPr>
            </a:lvl1pPr>
          </a:lstStyle>
          <a:p>
            <a:pPr lvl="0"/>
            <a:r>
              <a:rPr lang="en-US" smtClean="0"/>
              <a:t>Click to edit Master text styles</a:t>
            </a:r>
          </a:p>
        </p:txBody>
      </p:sp>
      <p:sp>
        <p:nvSpPr>
          <p:cNvPr id="31" name="Content Placeholder 15"/>
          <p:cNvSpPr>
            <a:spLocks noGrp="1"/>
          </p:cNvSpPr>
          <p:nvPr userDrawn="1">
            <p:ph sz="quarter" idx="14"/>
          </p:nvPr>
        </p:nvSpPr>
        <p:spPr>
          <a:xfrm>
            <a:off x="311572" y="3124200"/>
            <a:ext cx="4050878" cy="3200400"/>
          </a:xfrm>
        </p:spPr>
        <p:txBody>
          <a:bodyPr/>
          <a:lstStyle/>
          <a:p>
            <a:pPr lvl="0"/>
            <a:r>
              <a:rPr lang="en-US" smtClean="0"/>
              <a:t>Click to edit Master text styles</a:t>
            </a:r>
          </a:p>
        </p:txBody>
      </p:sp>
      <p:sp>
        <p:nvSpPr>
          <p:cNvPr id="33" name="Text Placeholder 4"/>
          <p:cNvSpPr>
            <a:spLocks noGrp="1"/>
          </p:cNvSpPr>
          <p:nvPr userDrawn="1">
            <p:ph type="body" sz="quarter" idx="15"/>
          </p:nvPr>
        </p:nvSpPr>
        <p:spPr>
          <a:xfrm>
            <a:off x="5311821" y="4953000"/>
            <a:ext cx="3124200" cy="1371600"/>
          </a:xfr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0" indent="0" algn="ctr">
              <a:buNone/>
              <a:defRPr b="1">
                <a:solidFill>
                  <a:schemeClr val="bg1"/>
                </a:solidFill>
              </a:defRPr>
            </a:lvl1pPr>
          </a:lstStyle>
          <a:p>
            <a:pPr lvl="0"/>
            <a:r>
              <a:rPr lang="en-US" smtClean="0"/>
              <a:t>Click to edit Master text styles</a:t>
            </a:r>
          </a:p>
        </p:txBody>
      </p:sp>
      <p:sp>
        <p:nvSpPr>
          <p:cNvPr id="3" name="Text Placeholder 2"/>
          <p:cNvSpPr>
            <a:spLocks noGrp="1"/>
          </p:cNvSpPr>
          <p:nvPr userDrawn="1">
            <p:ph type="body" sz="quarter" idx="16" hasCustomPrompt="1"/>
          </p:nvPr>
        </p:nvSpPr>
        <p:spPr>
          <a:xfrm>
            <a:off x="1562380" y="-1"/>
            <a:ext cx="7581620" cy="1256505"/>
          </a:xfrm>
        </p:spPr>
        <p:txBody>
          <a:bodyPr>
            <a:normAutofit/>
          </a:bodyPr>
          <a:lstStyle>
            <a:lvl1pPr marL="0" indent="0" algn="l">
              <a:buNone/>
              <a:defRPr sz="36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2537864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0-#ppt_w/2"/>
                                          </p:val>
                                        </p:tav>
                                        <p:tav tm="100000">
                                          <p:val>
                                            <p:strVal val="#ppt_x"/>
                                          </p:val>
                                        </p:tav>
                                      </p:tavLst>
                                    </p:anim>
                                    <p:anim calcmode="lin" valueType="num">
                                      <p:cBhvr additive="base">
                                        <p:cTn id="22" dur="750" fill="hold"/>
                                        <p:tgtEl>
                                          <p:spTgt spid="3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2"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right)">
                                      <p:cBhvr>
                                        <p:cTn id="26" dur="500"/>
                                        <p:tgtEl>
                                          <p:spTgt spid="32"/>
                                        </p:tgtEl>
                                      </p:cBhvr>
                                    </p:animEffect>
                                  </p:childTnLst>
                                </p:cTn>
                              </p:par>
                            </p:childTnLst>
                          </p:cTn>
                        </p:par>
                        <p:par>
                          <p:cTn id="27" fill="hold">
                            <p:stCondLst>
                              <p:cond delay="1250"/>
                            </p:stCondLst>
                            <p:childTnLst>
                              <p:par>
                                <p:cTn id="28" presetID="10" presetClass="entr" presetSubtype="0" fill="hold" grpId="0" nodeType="afterEffect">
                                  <p:stCondLst>
                                    <p:cond delay="0"/>
                                  </p:stCondLst>
                                  <p:childTnLst>
                                    <p:set>
                                      <p:cBhvr>
                                        <p:cTn id="29" dur="1" fill="hold">
                                          <p:stCondLst>
                                            <p:cond delay="0"/>
                                          </p:stCondLst>
                                        </p:cTn>
                                        <p:tgtEl>
                                          <p:spTgt spid="31">
                                            <p:txEl>
                                              <p:pRg st="0" end="0"/>
                                            </p:txEl>
                                          </p:spTgt>
                                        </p:tgtEl>
                                        <p:attrNameLst>
                                          <p:attrName>style.visibility</p:attrName>
                                        </p:attrNameLst>
                                      </p:cBhvr>
                                      <p:to>
                                        <p:strVal val="visible"/>
                                      </p:to>
                                    </p:set>
                                    <p:animEffect transition="in" filter="fade">
                                      <p:cBhvr>
                                        <p:cTn id="30"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5" grpId="0" animBg="1">
        <p:tmplLst>
          <p:tmpl>
            <p:tnLst>
              <p:par>
                <p:cTn presetID="2" presetClass="entr" presetSubtype="4"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3" grpId="0" animBg="1">
        <p:tmplLst>
          <p:tmpl>
            <p:tnLst>
              <p:par>
                <p:cTn presetID="2" presetClass="entr" presetSubtype="8"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0-#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bg>
      <p:bgPr>
        <a:gradFill flip="none" rotWithShape="1">
          <a:gsLst>
            <a:gs pos="40000">
              <a:schemeClr val="tx1"/>
            </a:gs>
            <a:gs pos="100000">
              <a:schemeClr val="bg1">
                <a:lumMod val="5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971800"/>
            <a:ext cx="4419600" cy="914400"/>
          </a:xfrm>
        </p:spPr>
        <p:txBody>
          <a:bodyPr anchor="ctr" anchorCtr="0">
            <a:noAutofit/>
          </a:bodyPr>
          <a:lstStyle>
            <a:lvl1pPr algn="ctr">
              <a:defRPr sz="3600" b="1">
                <a:solidFill>
                  <a:schemeClr val="bg1"/>
                </a:solidFill>
              </a:defRPr>
            </a:lvl1pPr>
          </a:lstStyle>
          <a:p>
            <a:r>
              <a:rPr lang="en-US" smtClean="0"/>
              <a:t>Click to edit Master title style</a:t>
            </a:r>
            <a:endParaRPr lang="en-US" dirty="0"/>
          </a:p>
        </p:txBody>
      </p:sp>
      <p:sp>
        <p:nvSpPr>
          <p:cNvPr id="16" name="Picture Placeholder 15"/>
          <p:cNvSpPr>
            <a:spLocks noGrp="1"/>
          </p:cNvSpPr>
          <p:nvPr>
            <p:ph type="pic" sz="quarter" idx="10"/>
          </p:nvPr>
        </p:nvSpPr>
        <p:spPr>
          <a:xfrm>
            <a:off x="4572000" y="0"/>
            <a:ext cx="4572000" cy="6858000"/>
          </a:xfrm>
        </p:spPr>
        <p:txBody>
          <a:bodyPr/>
          <a:lstStyle/>
          <a:p>
            <a:r>
              <a:rPr lang="en-US" dirty="0" smtClean="0"/>
              <a:t>Click icon to add picture</a:t>
            </a:r>
            <a:endParaRPr lang="en-US" dirty="0"/>
          </a:p>
        </p:txBody>
      </p:sp>
      <p:cxnSp>
        <p:nvCxnSpPr>
          <p:cNvPr id="31" name="Straight Connector 30"/>
          <p:cNvCxnSpPr/>
          <p:nvPr userDrawn="1"/>
        </p:nvCxnSpPr>
        <p:spPr>
          <a:xfrm rot="5400000">
            <a:off x="1143000" y="3429000"/>
            <a:ext cx="6858000" cy="0"/>
          </a:xfrm>
          <a:prstGeom prst="line">
            <a:avLst/>
          </a:prstGeom>
          <a:ln w="25400">
            <a:solidFill>
              <a:schemeClr val="tx1"/>
            </a:solidFill>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rot="5400000">
            <a:off x="5791200" y="3429000"/>
            <a:ext cx="6858000" cy="0"/>
          </a:xfrm>
          <a:prstGeom prst="line">
            <a:avLst/>
          </a:prstGeom>
          <a:ln w="25400">
            <a:solidFill>
              <a:schemeClr val="tx1"/>
            </a:solidFill>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3" name="Text Placeholder 17"/>
          <p:cNvSpPr>
            <a:spLocks noGrp="1"/>
          </p:cNvSpPr>
          <p:nvPr userDrawn="1">
            <p:ph type="body" sz="quarter" idx="11"/>
          </p:nvPr>
        </p:nvSpPr>
        <p:spPr>
          <a:xfrm>
            <a:off x="4114800" y="6477000"/>
            <a:ext cx="457200" cy="381000"/>
          </a:xfrm>
        </p:spPr>
        <p:txBody>
          <a:bodyPr>
            <a:noAutofit/>
          </a:bodyPr>
          <a:lstStyle>
            <a:lvl1pPr>
              <a:buNone/>
              <a:defRPr sz="1400">
                <a:solidFill>
                  <a:schemeClr val="bg1"/>
                </a:solidFill>
              </a:defRPr>
            </a:lvl1pPr>
          </a:lstStyle>
          <a:p>
            <a:pPr lvl="0"/>
            <a:r>
              <a:rPr lang="en-US" smtClean="0"/>
              <a:t>Click to edit Master text styles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0-#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fill="hold"/>
                                        <p:tgtEl>
                                          <p:spTgt spid="31"/>
                                        </p:tgtEl>
                                        <p:attrNameLst>
                                          <p:attrName>ppt_x</p:attrName>
                                        </p:attrNameLst>
                                      </p:cBhvr>
                                      <p:tavLst>
                                        <p:tav tm="0">
                                          <p:val>
                                            <p:strVal val="1+#ppt_w/2"/>
                                          </p:val>
                                        </p:tav>
                                        <p:tav tm="100000">
                                          <p:val>
                                            <p:strVal val="#ppt_x"/>
                                          </p:val>
                                        </p:tav>
                                      </p:tavLst>
                                    </p:anim>
                                    <p:anim calcmode="lin" valueType="num">
                                      <p:cBhvr additive="base">
                                        <p:cTn id="13" dur="1000" fill="hold"/>
                                        <p:tgtEl>
                                          <p:spTgt spid="31"/>
                                        </p:tgtEl>
                                        <p:attrNameLst>
                                          <p:attrName>ppt_y</p:attrName>
                                        </p:attrNameLst>
                                      </p:cBhvr>
                                      <p:tavLst>
                                        <p:tav tm="0">
                                          <p:val>
                                            <p:strVal val="#ppt_y"/>
                                          </p:val>
                                        </p:tav>
                                        <p:tav tm="100000">
                                          <p:val>
                                            <p:strVal val="#ppt_y"/>
                                          </p:val>
                                        </p:tav>
                                      </p:tavLst>
                                    </p:anim>
                                  </p:childTnLst>
                                </p:cTn>
                              </p:par>
                              <p:par>
                                <p:cTn id="14" presetID="22" presetClass="entr" presetSubtype="2" fill="hold" grpId="0" nodeType="withEffect" nodePh="1">
                                  <p:stCondLst>
                                    <p:cond delay="0"/>
                                  </p:stCondLst>
                                  <p:endCondLst>
                                    <p:cond evt="begin" delay="0">
                                      <p:tn val="14"/>
                                    </p:cond>
                                  </p:end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1000"/>
                                        <p:tgtEl>
                                          <p:spTgt spid="16"/>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1+#ppt_w/2"/>
                                          </p:val>
                                        </p:tav>
                                        <p:tav tm="100000">
                                          <p:val>
                                            <p:strVal val="#ppt_x"/>
                                          </p:val>
                                        </p:tav>
                                      </p:tavLst>
                                    </p:anim>
                                    <p:anim calcmode="lin" valueType="num">
                                      <p:cBhvr additive="base">
                                        <p:cTn id="20" dur="10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3" grpId="0" build="p">
        <p:tmplLst>
          <p:tmpl lvl="1">
            <p:tnLst>
              <p:par>
                <p:cTn presetID="1"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8207421" y="6087959"/>
            <a:ext cx="936579" cy="772092"/>
            <a:chOff x="8207421" y="6087959"/>
            <a:chExt cx="936579" cy="772092"/>
          </a:xfrm>
        </p:grpSpPr>
        <p:sp>
          <p:nvSpPr>
            <p:cNvPr id="45" name="Rectangle 44"/>
            <p:cNvSpPr/>
            <p:nvPr userDrawn="1"/>
          </p:nvSpPr>
          <p:spPr>
            <a:xfrm>
              <a:off x="8710384" y="6498781"/>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userDrawn="1"/>
          </p:nvSpPr>
          <p:spPr>
            <a:xfrm>
              <a:off x="8710384" y="6102720"/>
              <a:ext cx="433616" cy="3628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userDrawn="1"/>
          </p:nvSpPr>
          <p:spPr>
            <a:xfrm>
              <a:off x="8207421" y="6494376"/>
              <a:ext cx="457200" cy="3628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userDrawn="1"/>
          </p:nvSpPr>
          <p:spPr>
            <a:xfrm rot="10800000" flipV="1">
              <a:off x="8710385" y="6465590"/>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userDrawn="1"/>
          </p:nvSpPr>
          <p:spPr>
            <a:xfrm rot="16200000">
              <a:off x="8300757" y="6450421"/>
              <a:ext cx="772092" cy="4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p:cNvGrpSpPr/>
          <p:nvPr/>
        </p:nvGrpSpPr>
        <p:grpSpPr>
          <a:xfrm>
            <a:off x="-2458" y="-9622"/>
            <a:ext cx="9146458" cy="924022"/>
            <a:chOff x="-2458" y="-9622"/>
            <a:chExt cx="9146458" cy="772093"/>
          </a:xfrm>
        </p:grpSpPr>
        <p:grpSp>
          <p:nvGrpSpPr>
            <p:cNvPr id="10" name="Group 9"/>
            <p:cNvGrpSpPr/>
            <p:nvPr/>
          </p:nvGrpSpPr>
          <p:grpSpPr>
            <a:xfrm>
              <a:off x="-2458" y="-9622"/>
              <a:ext cx="9146458" cy="772092"/>
              <a:chOff x="-2458" y="-9622"/>
              <a:chExt cx="9146458" cy="772092"/>
            </a:xfrm>
          </p:grpSpPr>
          <p:grpSp>
            <p:nvGrpSpPr>
              <p:cNvPr id="9" name="Group 8"/>
              <p:cNvGrpSpPr/>
              <p:nvPr userDrawn="1"/>
            </p:nvGrpSpPr>
            <p:grpSpPr>
              <a:xfrm>
                <a:off x="-2152" y="-9622"/>
                <a:ext cx="9146152" cy="772092"/>
                <a:chOff x="-2152" y="-9622"/>
                <a:chExt cx="9146152" cy="772092"/>
              </a:xfrm>
            </p:grpSpPr>
            <p:sp>
              <p:nvSpPr>
                <p:cNvPr id="37" name="Rectangle 36"/>
                <p:cNvSpPr/>
                <p:nvPr/>
              </p:nvSpPr>
              <p:spPr>
                <a:xfrm>
                  <a:off x="0" y="-9615"/>
                  <a:ext cx="9144000" cy="771871"/>
                </a:xfrm>
                <a:prstGeom prst="rect">
                  <a:avLst/>
                </a:prstGeom>
                <a:blipFill>
                  <a:blip r:embed="rId3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userDrawn="1"/>
              </p:nvSpPr>
              <p:spPr>
                <a:xfrm>
                  <a:off x="478326" y="-8851"/>
                  <a:ext cx="449516" cy="362870"/>
                </a:xfrm>
                <a:prstGeom prst="rect">
                  <a:avLst/>
                </a:prstGeom>
                <a:solidFill>
                  <a:srgbClr val="E9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userDrawn="1"/>
              </p:nvSpPr>
              <p:spPr>
                <a:xfrm rot="16200000">
                  <a:off x="92280" y="352840"/>
                  <a:ext cx="772092" cy="4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userDrawn="1"/>
              </p:nvSpPr>
              <p:spPr>
                <a:xfrm>
                  <a:off x="-2152" y="-9616"/>
                  <a:ext cx="457200" cy="3628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userDrawn="1"/>
              </p:nvSpPr>
              <p:spPr>
                <a:xfrm rot="10800000">
                  <a:off x="0" y="355283"/>
                  <a:ext cx="457200" cy="51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rot="10800000">
                  <a:off x="495802" y="352369"/>
                  <a:ext cx="432040" cy="51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Rectangle 50"/>
              <p:cNvSpPr/>
              <p:nvPr userDrawn="1"/>
            </p:nvSpPr>
            <p:spPr>
              <a:xfrm>
                <a:off x="-2458" y="404222"/>
                <a:ext cx="457200" cy="3580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Rectangle 43"/>
            <p:cNvSpPr/>
            <p:nvPr/>
          </p:nvSpPr>
          <p:spPr>
            <a:xfrm>
              <a:off x="-2458" y="399601"/>
              <a:ext cx="457200" cy="3628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Placeholder 1"/>
          <p:cNvSpPr>
            <a:spLocks noGrp="1"/>
          </p:cNvSpPr>
          <p:nvPr>
            <p:ph type="title"/>
          </p:nvPr>
        </p:nvSpPr>
        <p:spPr>
          <a:xfrm>
            <a:off x="927842" y="-28631"/>
            <a:ext cx="8213700" cy="9427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1066800"/>
            <a:ext cx="8534400" cy="533400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90" r:id="rId3"/>
    <p:sldLayoutId id="2147483686" r:id="rId4"/>
    <p:sldLayoutId id="2147483684" r:id="rId5"/>
    <p:sldLayoutId id="2147483663" r:id="rId6"/>
    <p:sldLayoutId id="2147483687" r:id="rId7"/>
    <p:sldLayoutId id="2147483685" r:id="rId8"/>
    <p:sldLayoutId id="2147483664" r:id="rId9"/>
    <p:sldLayoutId id="2147483681" r:id="rId10"/>
    <p:sldLayoutId id="2147483688" r:id="rId11"/>
    <p:sldLayoutId id="2147483689" r:id="rId12"/>
    <p:sldLayoutId id="2147483683" r:id="rId13"/>
    <p:sldLayoutId id="2147483678" r:id="rId14"/>
    <p:sldLayoutId id="2147483666" r:id="rId15"/>
    <p:sldLayoutId id="2147483667" r:id="rId16"/>
    <p:sldLayoutId id="2147483669" r:id="rId17"/>
    <p:sldLayoutId id="2147483682" r:id="rId18"/>
    <p:sldLayoutId id="2147483665" r:id="rId19"/>
    <p:sldLayoutId id="2147483670" r:id="rId20"/>
    <p:sldLayoutId id="2147483671" r:id="rId21"/>
    <p:sldLayoutId id="2147483672" r:id="rId22"/>
    <p:sldLayoutId id="2147483679" r:id="rId23"/>
    <p:sldLayoutId id="2147483680" r:id="rId24"/>
    <p:sldLayoutId id="2147483691" r:id="rId25"/>
    <p:sldLayoutId id="2147483693" r:id="rId26"/>
    <p:sldLayoutId id="2147483694" r:id="rId27"/>
    <p:sldLayoutId id="2147483695" r:id="rId28"/>
    <p:sldLayoutId id="2147483697" r:id="rId29"/>
    <p:sldLayoutId id="2147483698" r:id="rId30"/>
    <p:sldLayoutId id="2147483699" r:id="rId31"/>
    <p:sldLayoutId id="2147483700" r:id="rId32"/>
    <p:sldLayoutId id="2147483701" r:id="rId33"/>
    <p:sldLayoutId id="2147483702" r:id="rId34"/>
    <p:sldLayoutId id="2147483703" r:id="rId35"/>
    <p:sldLayoutId id="2147483713" r:id="rId36"/>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1200"/>
        </a:spcAft>
        <a:buSzPct val="60000"/>
        <a:buFont typeface="Wingdings" pitchFamily="2" charset="2"/>
        <a:buChar char="q"/>
        <a:defRPr sz="3000" kern="1200">
          <a:solidFill>
            <a:schemeClr val="tx1"/>
          </a:solidFill>
          <a:latin typeface="+mn-lt"/>
          <a:ea typeface="+mn-ea"/>
          <a:cs typeface="+mn-cs"/>
        </a:defRPr>
      </a:lvl1pPr>
      <a:lvl2pPr marL="742950" indent="-285750" algn="l" defTabSz="914400" rtl="0" eaLnBrk="1" latinLnBrk="0" hangingPunct="1">
        <a:spcBef>
          <a:spcPts val="0"/>
        </a:spcBef>
        <a:spcAft>
          <a:spcPts val="1200"/>
        </a:spcAft>
        <a:buSzPct val="60000"/>
        <a:buFont typeface="Wingdings" pitchFamily="2" charset="2"/>
        <a:buChar char="q"/>
        <a:defRPr sz="2800" kern="1200">
          <a:solidFill>
            <a:schemeClr val="tx1"/>
          </a:solidFill>
          <a:latin typeface="+mn-lt"/>
          <a:ea typeface="+mn-ea"/>
          <a:cs typeface="+mn-cs"/>
        </a:defRPr>
      </a:lvl2pPr>
      <a:lvl3pPr marL="1143000" indent="-228600" algn="l" defTabSz="914400" rtl="0" eaLnBrk="1" latinLnBrk="0" hangingPunct="1">
        <a:spcBef>
          <a:spcPts val="0"/>
        </a:spcBef>
        <a:spcAft>
          <a:spcPts val="1200"/>
        </a:spcAft>
        <a:buSzPct val="60000"/>
        <a:buFont typeface="Wingdings" pitchFamily="2" charset="2"/>
        <a:buChar char="q"/>
        <a:defRPr sz="2400" kern="1200">
          <a:solidFill>
            <a:schemeClr val="tx1"/>
          </a:solidFill>
          <a:latin typeface="+mn-lt"/>
          <a:ea typeface="+mn-ea"/>
          <a:cs typeface="+mn-cs"/>
        </a:defRPr>
      </a:lvl3pPr>
      <a:lvl4pPr marL="1600200" indent="-228600" algn="l" defTabSz="914400" rtl="0" eaLnBrk="1" latinLnBrk="0" hangingPunct="1">
        <a:spcBef>
          <a:spcPts val="0"/>
        </a:spcBef>
        <a:spcAft>
          <a:spcPts val="1200"/>
        </a:spcAft>
        <a:buSzPct val="60000"/>
        <a:buFont typeface="Wingdings" pitchFamily="2" charset="2"/>
        <a:buChar char="q"/>
        <a:defRPr sz="2000" kern="1200">
          <a:solidFill>
            <a:schemeClr val="tx1"/>
          </a:solidFill>
          <a:latin typeface="+mn-lt"/>
          <a:ea typeface="+mn-ea"/>
          <a:cs typeface="+mn-cs"/>
        </a:defRPr>
      </a:lvl4pPr>
      <a:lvl5pPr marL="2057400" indent="-228600" algn="l" defTabSz="914400" rtl="0" eaLnBrk="1" latinLnBrk="0" hangingPunct="1">
        <a:spcBef>
          <a:spcPts val="0"/>
        </a:spcBef>
        <a:spcAft>
          <a:spcPts val="1200"/>
        </a:spcAft>
        <a:buSzPct val="60000"/>
        <a:buFont typeface="Wingdings"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8207421" y="6087959"/>
            <a:ext cx="936579" cy="772092"/>
            <a:chOff x="8207421" y="6087959"/>
            <a:chExt cx="936579" cy="772092"/>
          </a:xfrm>
        </p:grpSpPr>
        <p:sp>
          <p:nvSpPr>
            <p:cNvPr id="45" name="Rectangle 44"/>
            <p:cNvSpPr/>
            <p:nvPr userDrawn="1"/>
          </p:nvSpPr>
          <p:spPr>
            <a:xfrm>
              <a:off x="8710384" y="6498781"/>
              <a:ext cx="433616" cy="3601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6" name="Rectangle 45"/>
            <p:cNvSpPr/>
            <p:nvPr userDrawn="1"/>
          </p:nvSpPr>
          <p:spPr>
            <a:xfrm>
              <a:off x="8710384" y="6102720"/>
              <a:ext cx="433616" cy="3628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 name="Rectangle 46"/>
            <p:cNvSpPr/>
            <p:nvPr userDrawn="1"/>
          </p:nvSpPr>
          <p:spPr>
            <a:xfrm>
              <a:off x="8207421" y="6494376"/>
              <a:ext cx="457200" cy="3628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Rectangle 48"/>
            <p:cNvSpPr/>
            <p:nvPr userDrawn="1"/>
          </p:nvSpPr>
          <p:spPr>
            <a:xfrm rot="10800000" flipV="1">
              <a:off x="8710385" y="6465590"/>
              <a:ext cx="4336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 name="Rectangle 49"/>
            <p:cNvSpPr/>
            <p:nvPr userDrawn="1"/>
          </p:nvSpPr>
          <p:spPr>
            <a:xfrm rot="16200000">
              <a:off x="8300757" y="6450421"/>
              <a:ext cx="772092" cy="4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 name="Group 4"/>
          <p:cNvGrpSpPr/>
          <p:nvPr userDrawn="1"/>
        </p:nvGrpSpPr>
        <p:grpSpPr>
          <a:xfrm>
            <a:off x="-2458" y="-9622"/>
            <a:ext cx="9146458" cy="924022"/>
            <a:chOff x="-2458" y="-9622"/>
            <a:chExt cx="9146458" cy="772093"/>
          </a:xfrm>
        </p:grpSpPr>
        <p:grpSp>
          <p:nvGrpSpPr>
            <p:cNvPr id="10" name="Group 9"/>
            <p:cNvGrpSpPr/>
            <p:nvPr/>
          </p:nvGrpSpPr>
          <p:grpSpPr>
            <a:xfrm>
              <a:off x="-2458" y="-9622"/>
              <a:ext cx="9146458" cy="772092"/>
              <a:chOff x="-2458" y="-9622"/>
              <a:chExt cx="9146458" cy="772092"/>
            </a:xfrm>
          </p:grpSpPr>
          <p:grpSp>
            <p:nvGrpSpPr>
              <p:cNvPr id="9" name="Group 8"/>
              <p:cNvGrpSpPr/>
              <p:nvPr userDrawn="1"/>
            </p:nvGrpSpPr>
            <p:grpSpPr>
              <a:xfrm>
                <a:off x="-2152" y="-9622"/>
                <a:ext cx="9146152" cy="772092"/>
                <a:chOff x="-2152" y="-9622"/>
                <a:chExt cx="9146152" cy="772092"/>
              </a:xfrm>
            </p:grpSpPr>
            <p:sp>
              <p:nvSpPr>
                <p:cNvPr id="37" name="Rectangle 36"/>
                <p:cNvSpPr/>
                <p:nvPr/>
              </p:nvSpPr>
              <p:spPr>
                <a:xfrm>
                  <a:off x="0" y="-9615"/>
                  <a:ext cx="9144000" cy="77187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 name="Rectangle 38"/>
                <p:cNvSpPr/>
                <p:nvPr userDrawn="1"/>
              </p:nvSpPr>
              <p:spPr>
                <a:xfrm>
                  <a:off x="478326" y="-8851"/>
                  <a:ext cx="449516" cy="362870"/>
                </a:xfrm>
                <a:prstGeom prst="rect">
                  <a:avLst/>
                </a:prstGeom>
                <a:solidFill>
                  <a:srgbClr val="E9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Rectangle 39"/>
                <p:cNvSpPr/>
                <p:nvPr userDrawn="1"/>
              </p:nvSpPr>
              <p:spPr>
                <a:xfrm rot="16200000">
                  <a:off x="92280" y="352840"/>
                  <a:ext cx="772092" cy="4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 name="Rectangle 41"/>
                <p:cNvSpPr/>
                <p:nvPr userDrawn="1"/>
              </p:nvSpPr>
              <p:spPr>
                <a:xfrm>
                  <a:off x="-2152" y="-9616"/>
                  <a:ext cx="457200" cy="3628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 name="Rectangle 42"/>
                <p:cNvSpPr/>
                <p:nvPr userDrawn="1"/>
              </p:nvSpPr>
              <p:spPr>
                <a:xfrm rot="10800000">
                  <a:off x="0" y="355283"/>
                  <a:ext cx="457200" cy="51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Rectangle 35"/>
                <p:cNvSpPr/>
                <p:nvPr userDrawn="1"/>
              </p:nvSpPr>
              <p:spPr>
                <a:xfrm rot="10800000">
                  <a:off x="495802" y="352369"/>
                  <a:ext cx="432040" cy="51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51" name="Rectangle 50"/>
              <p:cNvSpPr/>
              <p:nvPr userDrawn="1"/>
            </p:nvSpPr>
            <p:spPr>
              <a:xfrm>
                <a:off x="-2458" y="404222"/>
                <a:ext cx="457200" cy="3580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4" name="Rectangle 43"/>
            <p:cNvSpPr/>
            <p:nvPr/>
          </p:nvSpPr>
          <p:spPr>
            <a:xfrm>
              <a:off x="-2458" y="399601"/>
              <a:ext cx="457200" cy="3628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Placeholder 1"/>
          <p:cNvSpPr>
            <a:spLocks noGrp="1"/>
          </p:cNvSpPr>
          <p:nvPr>
            <p:ph type="title"/>
          </p:nvPr>
        </p:nvSpPr>
        <p:spPr>
          <a:xfrm>
            <a:off x="927842" y="-28631"/>
            <a:ext cx="8213700" cy="9427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066800"/>
            <a:ext cx="8534400" cy="5334000"/>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14" r:id="rId2"/>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1200"/>
        </a:spcAft>
        <a:buSzPct val="60000"/>
        <a:buFont typeface="Wingdings" pitchFamily="2" charset="2"/>
        <a:buChar char="q"/>
        <a:defRPr sz="3000" kern="1200">
          <a:solidFill>
            <a:schemeClr val="tx1"/>
          </a:solidFill>
          <a:latin typeface="+mn-lt"/>
          <a:ea typeface="+mn-ea"/>
          <a:cs typeface="+mn-cs"/>
        </a:defRPr>
      </a:lvl1pPr>
      <a:lvl2pPr marL="742950" indent="-285750" algn="l" defTabSz="914400" rtl="0" eaLnBrk="1" latinLnBrk="0" hangingPunct="1">
        <a:spcBef>
          <a:spcPts val="0"/>
        </a:spcBef>
        <a:spcAft>
          <a:spcPts val="1200"/>
        </a:spcAft>
        <a:buSzPct val="60000"/>
        <a:buFont typeface="Wingdings" pitchFamily="2" charset="2"/>
        <a:buChar char="q"/>
        <a:defRPr sz="2800" kern="1200">
          <a:solidFill>
            <a:schemeClr val="tx1"/>
          </a:solidFill>
          <a:latin typeface="+mn-lt"/>
          <a:ea typeface="+mn-ea"/>
          <a:cs typeface="+mn-cs"/>
        </a:defRPr>
      </a:lvl2pPr>
      <a:lvl3pPr marL="1143000" indent="-228600" algn="l" defTabSz="914400" rtl="0" eaLnBrk="1" latinLnBrk="0" hangingPunct="1">
        <a:spcBef>
          <a:spcPts val="0"/>
        </a:spcBef>
        <a:spcAft>
          <a:spcPts val="1200"/>
        </a:spcAft>
        <a:buSzPct val="60000"/>
        <a:buFont typeface="Wingdings" pitchFamily="2" charset="2"/>
        <a:buChar char="q"/>
        <a:defRPr sz="2400" kern="1200">
          <a:solidFill>
            <a:schemeClr val="tx1"/>
          </a:solidFill>
          <a:latin typeface="+mn-lt"/>
          <a:ea typeface="+mn-ea"/>
          <a:cs typeface="+mn-cs"/>
        </a:defRPr>
      </a:lvl3pPr>
      <a:lvl4pPr marL="1600200" indent="-228600" algn="l" defTabSz="914400" rtl="0" eaLnBrk="1" latinLnBrk="0" hangingPunct="1">
        <a:spcBef>
          <a:spcPts val="0"/>
        </a:spcBef>
        <a:spcAft>
          <a:spcPts val="1200"/>
        </a:spcAft>
        <a:buSzPct val="60000"/>
        <a:buFont typeface="Wingdings" pitchFamily="2" charset="2"/>
        <a:buChar char="q"/>
        <a:defRPr sz="2000" kern="1200">
          <a:solidFill>
            <a:schemeClr val="tx1"/>
          </a:solidFill>
          <a:latin typeface="+mn-lt"/>
          <a:ea typeface="+mn-ea"/>
          <a:cs typeface="+mn-cs"/>
        </a:defRPr>
      </a:lvl4pPr>
      <a:lvl5pPr marL="2057400" indent="-228600" algn="l" defTabSz="914400" rtl="0" eaLnBrk="1" latinLnBrk="0" hangingPunct="1">
        <a:spcBef>
          <a:spcPts val="0"/>
        </a:spcBef>
        <a:spcAft>
          <a:spcPts val="1200"/>
        </a:spcAft>
        <a:buSzPct val="60000"/>
        <a:buFont typeface="Wingdings"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fast.faa.gov/docs/acqcattable.doc" TargetMode="External"/><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3" Type="http://schemas.openxmlformats.org/officeDocument/2006/relationships/hyperlink" Target="https://ksn2.faa.gov/faa/AcquisitionProfessions/Pages/PPM_Home.aspx" TargetMode="External"/><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3" Type="http://schemas.openxmlformats.org/officeDocument/2006/relationships/hyperlink" Target="https://ksn2.faa.gov/faa/AcquisitionProfessions/Pages/Default.aspx" TargetMode="External"/><Relationship Id="rId2" Type="http://schemas.openxmlformats.org/officeDocument/2006/relationships/notesSlide" Target="../notesSlides/notesSlide36.xml"/><Relationship Id="rId1" Type="http://schemas.openxmlformats.org/officeDocument/2006/relationships/slideLayout" Target="../slideLayouts/slideLayout36.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 the Federal Aviation Administration </a:t>
            </a:r>
            <a:endParaRPr lang="en-US" dirty="0"/>
          </a:p>
        </p:txBody>
      </p:sp>
      <p:sp>
        <p:nvSpPr>
          <p:cNvPr id="6" name="Text Placeholder 5"/>
          <p:cNvSpPr>
            <a:spLocks noGrp="1"/>
          </p:cNvSpPr>
          <p:nvPr>
            <p:ph type="body" sz="quarter" idx="14"/>
          </p:nvPr>
        </p:nvSpPr>
        <p:spPr/>
        <p:txBody>
          <a:bodyPr/>
          <a:lstStyle/>
          <a:p>
            <a:r>
              <a:rPr lang="en-US" dirty="0" smtClean="0"/>
              <a:t>Project Management Professional</a:t>
            </a:r>
            <a:endParaRPr lang="en-US" dirty="0"/>
          </a:p>
        </p:txBody>
      </p:sp>
      <p:sp>
        <p:nvSpPr>
          <p:cNvPr id="7" name="Text Placeholder 6"/>
          <p:cNvSpPr>
            <a:spLocks noGrp="1"/>
          </p:cNvSpPr>
          <p:nvPr>
            <p:ph type="body" sz="quarter" idx="15"/>
          </p:nvPr>
        </p:nvSpPr>
        <p:spPr/>
        <p:txBody>
          <a:bodyPr/>
          <a:lstStyle/>
          <a:p>
            <a:endParaRPr lang="en-US"/>
          </a:p>
        </p:txBody>
      </p:sp>
      <p:sp>
        <p:nvSpPr>
          <p:cNvPr id="2" name="TextBox 1"/>
          <p:cNvSpPr txBox="1"/>
          <p:nvPr/>
        </p:nvSpPr>
        <p:spPr>
          <a:xfrm>
            <a:off x="304800" y="6096000"/>
            <a:ext cx="2819400" cy="381000"/>
          </a:xfrm>
          <a:prstGeom prst="rect">
            <a:avLst/>
          </a:prstGeom>
          <a:noFill/>
        </p:spPr>
        <p:txBody>
          <a:bodyPr wrap="square" rtlCol="0">
            <a:spAutoFit/>
          </a:bodyPr>
          <a:lstStyle/>
          <a:p>
            <a:r>
              <a:rPr lang="en-US" dirty="0" smtClean="0"/>
              <a:t>Celeste Flemming</a:t>
            </a:r>
            <a:endParaRPr lang="en-US" dirty="0"/>
          </a:p>
        </p:txBody>
      </p:sp>
    </p:spTree>
    <p:extLst>
      <p:ext uri="{BB962C8B-B14F-4D97-AF65-F5344CB8AC3E}">
        <p14:creationId xmlns:p14="http://schemas.microsoft.com/office/powerpoint/2010/main" val="369465203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Project Management?</a:t>
            </a:r>
          </a:p>
        </p:txBody>
      </p:sp>
      <p:sp>
        <p:nvSpPr>
          <p:cNvPr id="3" name="Content Placeholder 2"/>
          <p:cNvSpPr>
            <a:spLocks noGrp="1"/>
          </p:cNvSpPr>
          <p:nvPr>
            <p:ph idx="1"/>
          </p:nvPr>
        </p:nvSpPr>
        <p:spPr/>
        <p:txBody>
          <a:bodyPr>
            <a:normAutofit fontScale="85000" lnSpcReduction="20000"/>
          </a:bodyPr>
          <a:lstStyle/>
          <a:p>
            <a:r>
              <a:rPr lang="en-US" dirty="0"/>
              <a:t>A project is </a:t>
            </a:r>
            <a:r>
              <a:rPr lang="en-US" b="1" dirty="0"/>
              <a:t>temporary</a:t>
            </a:r>
            <a:r>
              <a:rPr lang="en-US" dirty="0"/>
              <a:t> in that it has a defined beginning and end in time, and therefore defined scope and resources.</a:t>
            </a:r>
          </a:p>
          <a:p>
            <a:r>
              <a:rPr lang="en-US" dirty="0"/>
              <a:t>And a project is </a:t>
            </a:r>
            <a:r>
              <a:rPr lang="en-US" b="1" dirty="0"/>
              <a:t>unique</a:t>
            </a:r>
            <a:r>
              <a:rPr lang="en-US" dirty="0"/>
              <a:t> in that it is not a routine operation, but a specific set of operations designed to accomplish a singular goal. </a:t>
            </a:r>
            <a:endParaRPr lang="en-US" dirty="0" smtClean="0"/>
          </a:p>
          <a:p>
            <a:r>
              <a:rPr lang="en-US" b="1" dirty="0" smtClean="0"/>
              <a:t>Project </a:t>
            </a:r>
            <a:r>
              <a:rPr lang="en-US" b="1" dirty="0"/>
              <a:t>management</a:t>
            </a:r>
            <a:r>
              <a:rPr lang="en-US" dirty="0" smtClean="0"/>
              <a:t>, </a:t>
            </a:r>
            <a:r>
              <a:rPr lang="en-US" dirty="0"/>
              <a:t>is the application of knowledge, skills and techniques to execute projects effectively and efficiently. </a:t>
            </a:r>
            <a:endParaRPr lang="en-US" dirty="0" smtClean="0"/>
          </a:p>
          <a:p>
            <a:r>
              <a:rPr lang="en-US" dirty="0"/>
              <a:t>Must be expertly managed to deliver the on-time, on-budget results, learning and integration that organizations need.</a:t>
            </a:r>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6056647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sz="quarter" idx="10"/>
          </p:nvPr>
        </p:nvSpPr>
        <p:spPr/>
        <p:txBody>
          <a:bodyPr/>
          <a:lstStyle/>
          <a:p>
            <a:r>
              <a:rPr lang="en-US" dirty="0" smtClean="0"/>
              <a:t>Write down a few things that you consider projects in your workplace.</a:t>
            </a:r>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7711089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PMP-defined project domains</a:t>
            </a:r>
            <a:endParaRPr lang="en-US" dirty="0"/>
          </a:p>
        </p:txBody>
      </p:sp>
      <p:sp>
        <p:nvSpPr>
          <p:cNvPr id="3" name="Content Placeholder 2"/>
          <p:cNvSpPr>
            <a:spLocks noGrp="1"/>
          </p:cNvSpPr>
          <p:nvPr>
            <p:ph sz="quarter" idx="10"/>
          </p:nvPr>
        </p:nvSpPr>
        <p:spPr/>
        <p:txBody>
          <a:bodyPr/>
          <a:lstStyle/>
          <a:p>
            <a:r>
              <a:rPr lang="en-US" dirty="0" smtClean="0"/>
              <a:t>Initiating</a:t>
            </a:r>
          </a:p>
          <a:p>
            <a:r>
              <a:rPr lang="en-US" dirty="0" smtClean="0"/>
              <a:t>Planning</a:t>
            </a:r>
          </a:p>
          <a:p>
            <a:r>
              <a:rPr lang="en-US" dirty="0" smtClean="0"/>
              <a:t>Executing</a:t>
            </a:r>
          </a:p>
          <a:p>
            <a:r>
              <a:rPr lang="en-US" dirty="0" smtClean="0"/>
              <a:t>Monitoring and Controlling</a:t>
            </a:r>
          </a:p>
          <a:p>
            <a:r>
              <a:rPr lang="en-US" dirty="0" smtClean="0"/>
              <a:t>Closing</a:t>
            </a:r>
            <a:endParaRPr lang="en-US" dirty="0"/>
          </a:p>
        </p:txBody>
      </p:sp>
      <p:sp>
        <p:nvSpPr>
          <p:cNvPr id="4" name="Text Placeholder 3"/>
          <p:cNvSpPr>
            <a:spLocks noGrp="1"/>
          </p:cNvSpPr>
          <p:nvPr>
            <p:ph type="body" sz="quarter" idx="11"/>
          </p:nvPr>
        </p:nvSpPr>
        <p:spPr/>
        <p:txBody>
          <a:bodyPr/>
          <a:lstStyle/>
          <a:p>
            <a:endParaRPr lang="en-US"/>
          </a:p>
        </p:txBody>
      </p:sp>
      <p:sp>
        <p:nvSpPr>
          <p:cNvPr id="7" name="TextBox 6"/>
          <p:cNvSpPr txBox="1"/>
          <p:nvPr/>
        </p:nvSpPr>
        <p:spPr>
          <a:xfrm>
            <a:off x="5181600" y="1653570"/>
            <a:ext cx="2133600" cy="1569660"/>
          </a:xfrm>
          <a:prstGeom prst="rect">
            <a:avLst/>
          </a:prstGeom>
          <a:noFill/>
        </p:spPr>
        <p:txBody>
          <a:bodyPr wrap="square" rtlCol="0">
            <a:spAutoFit/>
          </a:bodyPr>
          <a:lstStyle/>
          <a:p>
            <a:r>
              <a:rPr lang="en-US" sz="3200" dirty="0" smtClean="0">
                <a:solidFill>
                  <a:schemeClr val="accent5">
                    <a:lumMod val="75000"/>
                  </a:schemeClr>
                </a:solidFill>
              </a:rPr>
              <a:t>Sequenced steps and Activities</a:t>
            </a:r>
            <a:endParaRPr lang="en-US" sz="3200" dirty="0">
              <a:solidFill>
                <a:schemeClr val="accent5">
                  <a:lumMod val="75000"/>
                </a:schemeClr>
              </a:solidFill>
            </a:endParaRPr>
          </a:p>
        </p:txBody>
      </p:sp>
      <p:pic>
        <p:nvPicPr>
          <p:cNvPr id="3074" name="Picture 2" descr="C:\Users\celeste flemming\AppData\Local\Microsoft\Windows\Temporary Internet Files\Content.IE5\TY5BEV1F\MP90042652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7300" y="3810000"/>
            <a:ext cx="3429000" cy="251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74691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0" dirty="0">
                <a:solidFill>
                  <a:schemeClr val="tx1"/>
                </a:solidFill>
                <a:latin typeface="Arial" charset="0"/>
                <a:cs typeface="Arial" charset="0"/>
              </a:rPr>
              <a:t>Project management </a:t>
            </a:r>
            <a:r>
              <a:rPr lang="en-US" altLang="en-US" b="0" i="1" dirty="0">
                <a:solidFill>
                  <a:schemeClr val="tx1"/>
                </a:solidFill>
                <a:latin typeface="Arial" charset="0"/>
                <a:cs typeface="Arial" charset="0"/>
              </a:rPr>
              <a:t>knowledge</a:t>
            </a:r>
            <a:r>
              <a:rPr lang="en-US" altLang="en-US" b="0" dirty="0">
                <a:solidFill>
                  <a:schemeClr val="tx1"/>
                </a:solidFill>
                <a:latin typeface="Arial" charset="0"/>
                <a:cs typeface="Arial" charset="0"/>
              </a:rPr>
              <a:t> draws on ten areas</a:t>
            </a:r>
            <a:endParaRPr lang="en-US" dirty="0"/>
          </a:p>
        </p:txBody>
      </p:sp>
      <p:sp>
        <p:nvSpPr>
          <p:cNvPr id="4" name="Text Placeholder 3"/>
          <p:cNvSpPr>
            <a:spLocks noGrp="1"/>
          </p:cNvSpPr>
          <p:nvPr>
            <p:ph type="body" sz="quarter" idx="11"/>
          </p:nvPr>
        </p:nvSpPr>
        <p:spPr/>
        <p:txBody>
          <a:bodyPr/>
          <a:lstStyle/>
          <a:p>
            <a:endParaRPr lang="en-US"/>
          </a:p>
        </p:txBody>
      </p:sp>
      <p:sp>
        <p:nvSpPr>
          <p:cNvPr id="6" name="Rectangle 1"/>
          <p:cNvSpPr>
            <a:spLocks noChangeArrowheads="1"/>
          </p:cNvSpPr>
          <p:nvPr/>
        </p:nvSpPr>
        <p:spPr bwMode="auto">
          <a:xfrm>
            <a:off x="304800" y="3122097"/>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a:t>
            </a:r>
          </a:p>
        </p:txBody>
      </p:sp>
      <p:sp>
        <p:nvSpPr>
          <p:cNvPr id="9" name="Content Placeholder 8"/>
          <p:cNvSpPr>
            <a:spLocks noGrp="1"/>
          </p:cNvSpPr>
          <p:nvPr>
            <p:ph sz="quarter" idx="10"/>
          </p:nvPr>
        </p:nvSpPr>
        <p:spPr>
          <a:xfrm>
            <a:off x="152400" y="1219200"/>
            <a:ext cx="8610600" cy="5181600"/>
          </a:xfrm>
        </p:spPr>
        <p:txBody>
          <a:bodyPr>
            <a:normAutofit fontScale="92500" lnSpcReduction="20000"/>
          </a:bodyPr>
          <a:lstStyle/>
          <a:p>
            <a:r>
              <a:rPr lang="en-US" dirty="0"/>
              <a:t>Scope</a:t>
            </a:r>
          </a:p>
          <a:p>
            <a:r>
              <a:rPr lang="en-US" dirty="0"/>
              <a:t>Quality</a:t>
            </a:r>
          </a:p>
          <a:p>
            <a:r>
              <a:rPr lang="en-US" dirty="0"/>
              <a:t>Communications</a:t>
            </a:r>
          </a:p>
          <a:p>
            <a:r>
              <a:rPr lang="en-US" dirty="0"/>
              <a:t>Time</a:t>
            </a:r>
          </a:p>
          <a:p>
            <a:r>
              <a:rPr lang="en-US" dirty="0"/>
              <a:t>Procurement</a:t>
            </a:r>
          </a:p>
          <a:p>
            <a:r>
              <a:rPr lang="en-US" dirty="0"/>
              <a:t>Risk Management</a:t>
            </a:r>
          </a:p>
          <a:p>
            <a:r>
              <a:rPr lang="en-US" dirty="0"/>
              <a:t>Cost</a:t>
            </a:r>
          </a:p>
          <a:p>
            <a:r>
              <a:rPr lang="en-US" dirty="0"/>
              <a:t>Human Resources</a:t>
            </a:r>
          </a:p>
          <a:p>
            <a:r>
              <a:rPr lang="en-US" dirty="0"/>
              <a:t>Stakeholder Management</a:t>
            </a:r>
          </a:p>
          <a:p>
            <a:r>
              <a:rPr lang="en-US" dirty="0"/>
              <a:t>Integration</a:t>
            </a:r>
          </a:p>
          <a:p>
            <a:endParaRPr lang="en-US" dirty="0"/>
          </a:p>
        </p:txBody>
      </p:sp>
      <p:pic>
        <p:nvPicPr>
          <p:cNvPr id="2050" name="Picture 2" descr="C:\Users\celeste flemming\AppData\Local\Microsoft\Windows\Temporary Internet Files\Content.IE5\WOSUXYNE\MC90029913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752600"/>
            <a:ext cx="2971800" cy="418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15754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871" y="585247"/>
            <a:ext cx="6362700" cy="553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862" y="3048000"/>
            <a:ext cx="2895600" cy="762000"/>
          </a:xfrm>
        </p:spPr>
        <p:txBody>
          <a:bodyPr/>
          <a:lstStyle/>
          <a:p>
            <a:r>
              <a:rPr lang="en-US" dirty="0" smtClean="0">
                <a:solidFill>
                  <a:schemeClr val="tx1"/>
                </a:solidFill>
              </a:rPr>
              <a:t>Project Management </a:t>
            </a:r>
            <a:r>
              <a:rPr lang="en-US" dirty="0">
                <a:solidFill>
                  <a:schemeClr val="tx1"/>
                </a:solidFill>
              </a:rPr>
              <a:t>Process </a:t>
            </a:r>
          </a:p>
        </p:txBody>
      </p:sp>
      <p:cxnSp>
        <p:nvCxnSpPr>
          <p:cNvPr id="4" name="Straight Arrow Connector 3"/>
          <p:cNvCxnSpPr/>
          <p:nvPr/>
        </p:nvCxnSpPr>
        <p:spPr>
          <a:xfrm flipH="1">
            <a:off x="7513320" y="3390625"/>
            <a:ext cx="18288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10280150"/>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Triple Constraints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59" y="1371600"/>
            <a:ext cx="7954939" cy="455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8826965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other words….”pick two”</a:t>
            </a:r>
            <a:endParaRPr lang="en-US" dirty="0"/>
          </a:p>
        </p:txBody>
      </p:sp>
      <p:pic>
        <p:nvPicPr>
          <p:cNvPr id="5" name="Content Placeholder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905000" y="1417320"/>
            <a:ext cx="5105400" cy="5009674"/>
          </a:xfrm>
        </p:spPr>
      </p:pic>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3752355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Initiating</a:t>
            </a:r>
            <a:endParaRPr lang="en-US" dirty="0"/>
          </a:p>
        </p:txBody>
      </p:sp>
      <p:sp>
        <p:nvSpPr>
          <p:cNvPr id="3" name="Content Placeholder 2"/>
          <p:cNvSpPr>
            <a:spLocks noGrp="1"/>
          </p:cNvSpPr>
          <p:nvPr>
            <p:ph sz="quarter" idx="10"/>
          </p:nvPr>
        </p:nvSpPr>
        <p:spPr>
          <a:xfrm>
            <a:off x="266700" y="1219200"/>
            <a:ext cx="4533900" cy="5181600"/>
          </a:xfrm>
        </p:spPr>
        <p:txBody>
          <a:bodyPr/>
          <a:lstStyle/>
          <a:p>
            <a:r>
              <a:rPr lang="en-US" dirty="0" smtClean="0"/>
              <a:t>Define Scope</a:t>
            </a:r>
          </a:p>
          <a:p>
            <a:r>
              <a:rPr lang="en-US" dirty="0" smtClean="0"/>
              <a:t>Define Outcome</a:t>
            </a:r>
          </a:p>
          <a:p>
            <a:r>
              <a:rPr lang="en-US" dirty="0" smtClean="0"/>
              <a:t>Obtain commitment and signature of authorizing officials</a:t>
            </a:r>
          </a:p>
          <a:p>
            <a:r>
              <a:rPr lang="en-US" dirty="0" smtClean="0"/>
              <a:t>The Charter</a:t>
            </a:r>
          </a:p>
          <a:p>
            <a:r>
              <a:rPr lang="en-US" dirty="0" smtClean="0"/>
              <a:t>Next Step is plan the project</a:t>
            </a:r>
            <a:endParaRPr lang="en-US" dirty="0"/>
          </a:p>
        </p:txBody>
      </p:sp>
      <p:sp>
        <p:nvSpPr>
          <p:cNvPr id="4" name="Text Placeholder 3"/>
          <p:cNvSpPr>
            <a:spLocks noGrp="1"/>
          </p:cNvSpPr>
          <p:nvPr>
            <p:ph type="body" sz="quarter" idx="11"/>
          </p:nvPr>
        </p:nvSpPr>
        <p:spPr/>
        <p:txBody>
          <a:bodyPr/>
          <a:lstStyle/>
          <a:p>
            <a:endParaRPr lang="en-US"/>
          </a:p>
        </p:txBody>
      </p:sp>
      <p:pic>
        <p:nvPicPr>
          <p:cNvPr id="6146" name="Picture 2" descr="C:\Users\celeste flemming\AppData\Local\Microsoft\Windows\Temporary Internet Files\Content.IE5\TY5BEV1F\MP90044847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47900"/>
            <a:ext cx="42291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3761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0" y="1066800"/>
            <a:ext cx="6400800" cy="4805934"/>
          </a:xfrm>
        </p:spPr>
      </p:pic>
      <p:sp>
        <p:nvSpPr>
          <p:cNvPr id="2" name="Title 1"/>
          <p:cNvSpPr>
            <a:spLocks noGrp="1"/>
          </p:cNvSpPr>
          <p:nvPr>
            <p:ph type="title"/>
          </p:nvPr>
        </p:nvSpPr>
        <p:spPr>
          <a:xfrm>
            <a:off x="647700" y="152400"/>
            <a:ext cx="7848600" cy="838200"/>
          </a:xfrm>
        </p:spPr>
        <p:txBody>
          <a:bodyPr/>
          <a:lstStyle/>
          <a:p>
            <a:r>
              <a:rPr lang="en-US" dirty="0" smtClean="0"/>
              <a:t>The Fundamentals of Project Planning </a:t>
            </a:r>
            <a:endParaRPr lang="en-US" dirty="0"/>
          </a:p>
        </p:txBody>
      </p:sp>
      <p:sp>
        <p:nvSpPr>
          <p:cNvPr id="6" name="Rectangle 5"/>
          <p:cNvSpPr/>
          <p:nvPr/>
        </p:nvSpPr>
        <p:spPr>
          <a:xfrm>
            <a:off x="3200400" y="5743177"/>
            <a:ext cx="4876800" cy="646331"/>
          </a:xfrm>
          <a:prstGeom prst="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i="1" dirty="0"/>
              <a:t>Plan the project </a:t>
            </a:r>
            <a:endParaRPr lang="en-US" sz="3600"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5645621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Breakdown Structure </a:t>
            </a:r>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168206696"/>
              </p:ext>
            </p:extLst>
          </p:nvPr>
        </p:nvGraphicFramePr>
        <p:xfrm>
          <a:off x="228600" y="1143000"/>
          <a:ext cx="8610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5776256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p>
          <a:p>
            <a:pPr lvl="0"/>
            <a:r>
              <a:rPr lang="en-US" dirty="0"/>
              <a:t>Describe Federal Aviation Administration Acquisition professionalization requirements</a:t>
            </a:r>
          </a:p>
          <a:p>
            <a:pPr lvl="0"/>
            <a:r>
              <a:rPr lang="en-US" dirty="0"/>
              <a:t>Describe the Project Management </a:t>
            </a:r>
            <a:r>
              <a:rPr lang="en-US" dirty="0" smtClean="0"/>
              <a:t>Professional “PMP”</a:t>
            </a:r>
            <a:endParaRPr lang="en-US" dirty="0"/>
          </a:p>
          <a:p>
            <a:pPr lvl="0"/>
            <a:r>
              <a:rPr lang="en-US" dirty="0"/>
              <a:t>Describe the components/steps of Project Management per the PMBOK (Project Management Book of Knowledge</a:t>
            </a:r>
          </a:p>
          <a:p>
            <a:pPr lvl="0"/>
            <a:r>
              <a:rPr lang="en-US" dirty="0" smtClean="0"/>
              <a:t>Identify what is considered a project</a:t>
            </a:r>
            <a:endParaRPr lang="en-US" dirty="0"/>
          </a:p>
          <a:p>
            <a:pPr lvl="0"/>
            <a:r>
              <a:rPr lang="en-US" dirty="0"/>
              <a:t>Describe what project managers do </a:t>
            </a:r>
          </a:p>
          <a:p>
            <a:pPr lvl="0"/>
            <a:r>
              <a:rPr lang="en-US" dirty="0" smtClean="0"/>
              <a:t>Consider </a:t>
            </a:r>
            <a:r>
              <a:rPr lang="en-US" dirty="0"/>
              <a:t>how projects inside your work area could be improved by using PMP methods/principles</a:t>
            </a:r>
          </a:p>
          <a:p>
            <a:pPr lvl="0"/>
            <a:r>
              <a:rPr lang="en-US" dirty="0"/>
              <a:t>Consider whether you wish to become a PMP and if so how you might begin</a:t>
            </a:r>
          </a:p>
          <a:p>
            <a:endParaRPr lang="en-US" dirty="0"/>
          </a:p>
        </p:txBody>
      </p:sp>
    </p:spTree>
    <p:extLst>
      <p:ext uri="{BB962C8B-B14F-4D97-AF65-F5344CB8AC3E}">
        <p14:creationId xmlns:p14="http://schemas.microsoft.com/office/powerpoint/2010/main" val="2039511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Breakdown Structure allows…</a:t>
            </a:r>
            <a:endParaRPr lang="en-US" dirty="0"/>
          </a:p>
        </p:txBody>
      </p:sp>
      <p:sp>
        <p:nvSpPr>
          <p:cNvPr id="3" name="Content Placeholder 2"/>
          <p:cNvSpPr>
            <a:spLocks noGrp="1"/>
          </p:cNvSpPr>
          <p:nvPr>
            <p:ph sz="quarter" idx="10"/>
          </p:nvPr>
        </p:nvSpPr>
        <p:spPr>
          <a:xfrm>
            <a:off x="4038600" y="1219200"/>
            <a:ext cx="4838700" cy="5181600"/>
          </a:xfrm>
        </p:spPr>
        <p:txBody>
          <a:bodyPr/>
          <a:lstStyle/>
          <a:p>
            <a:r>
              <a:rPr lang="en-US" dirty="0" smtClean="0"/>
              <a:t>Estimating costs of each part of the work</a:t>
            </a:r>
          </a:p>
          <a:p>
            <a:r>
              <a:rPr lang="en-US" dirty="0" smtClean="0"/>
              <a:t>Estimating personnel needed </a:t>
            </a:r>
          </a:p>
          <a:p>
            <a:r>
              <a:rPr lang="en-US" dirty="0" smtClean="0"/>
              <a:t>Estimating the time needed for each task</a:t>
            </a:r>
          </a:p>
          <a:p>
            <a:r>
              <a:rPr lang="en-US" dirty="0" smtClean="0"/>
              <a:t>Sequencing the work packages</a:t>
            </a:r>
            <a:endParaRPr lang="en-US" dirty="0"/>
          </a:p>
        </p:txBody>
      </p:sp>
      <p:sp>
        <p:nvSpPr>
          <p:cNvPr id="4" name="Text Placeholder 3"/>
          <p:cNvSpPr>
            <a:spLocks noGrp="1"/>
          </p:cNvSpPr>
          <p:nvPr>
            <p:ph type="body" sz="quarter" idx="11"/>
          </p:nvPr>
        </p:nvSpPr>
        <p:spPr/>
        <p:txBody>
          <a:bodyPr/>
          <a:lstStyle/>
          <a:p>
            <a:endParaRPr lang="en-US"/>
          </a:p>
        </p:txBody>
      </p:sp>
      <p:pic>
        <p:nvPicPr>
          <p:cNvPr id="4099" name="Picture 3" descr="C:\Users\celeste flemming\AppData\Local\Microsoft\Windows\Temporary Internet Files\Content.IE5\1JNJ2SZQ\MP90034149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68" y="1828800"/>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56512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the Time </a:t>
            </a:r>
            <a:r>
              <a:rPr lang="en-US" dirty="0" smtClean="0"/>
              <a:t>Dimension </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75" y="1295400"/>
            <a:ext cx="47558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451850"/>
            <a:ext cx="3589071" cy="2201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371622"/>
            <a:ext cx="67627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35438700"/>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r>
              <a:rPr lang="en-US" dirty="0"/>
              <a:t>Task Analysis Form</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4855" y="27711"/>
            <a:ext cx="4840480" cy="649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1999961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Gantt Charts</a:t>
            </a:r>
            <a:endParaRPr lang="en-US" dirty="0"/>
          </a:p>
        </p:txBody>
      </p:sp>
      <p:sp>
        <p:nvSpPr>
          <p:cNvPr id="4" name="Text Placeholder 3"/>
          <p:cNvSpPr>
            <a:spLocks noGrp="1"/>
          </p:cNvSpPr>
          <p:nvPr>
            <p:ph type="body" sz="quarter" idx="11"/>
          </p:nvPr>
        </p:nvSpPr>
        <p:spPr/>
        <p:txBody>
          <a:bodyPr/>
          <a:lstStyle/>
          <a:p>
            <a:r>
              <a:rPr lang="en-US" dirty="0" smtClean="0"/>
              <a:t>18</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228600" y="2667000"/>
            <a:ext cx="8677275" cy="2228850"/>
          </a:xfrm>
          <a:prstGeom prst="rect">
            <a:avLst/>
          </a:prstGeom>
          <a:noFill/>
          <a:ln w="9525">
            <a:noFill/>
            <a:miter lim="800000"/>
            <a:headEnd/>
            <a:tailEnd/>
          </a:ln>
        </p:spPr>
      </p:pic>
    </p:spTree>
    <p:extLst>
      <p:ext uri="{BB962C8B-B14F-4D97-AF65-F5344CB8AC3E}">
        <p14:creationId xmlns:p14="http://schemas.microsoft.com/office/powerpoint/2010/main" val="121413308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a:t>
            </a:r>
            <a:r>
              <a:rPr lang="en-US" dirty="0"/>
              <a:t>Path Method (CPM) </a:t>
            </a:r>
          </a:p>
        </p:txBody>
      </p:sp>
      <p:sp>
        <p:nvSpPr>
          <p:cNvPr id="3" name="Text Placeholder 2"/>
          <p:cNvSpPr>
            <a:spLocks noGrp="1"/>
          </p:cNvSpPr>
          <p:nvPr>
            <p:ph type="body" sz="quarter" idx="1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09" y="2007778"/>
            <a:ext cx="8763891" cy="3021422"/>
          </a:xfrm>
          <a:prstGeom prst="rect">
            <a:avLst/>
          </a:prstGeom>
        </p:spPr>
      </p:pic>
    </p:spTree>
    <p:extLst>
      <p:ext uri="{BB962C8B-B14F-4D97-AF65-F5344CB8AC3E}">
        <p14:creationId xmlns:p14="http://schemas.microsoft.com/office/powerpoint/2010/main" val="638526084"/>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Risks</a:t>
            </a:r>
            <a:endParaRPr lang="en-US" dirty="0"/>
          </a:p>
        </p:txBody>
      </p:sp>
      <p:pic>
        <p:nvPicPr>
          <p:cNvPr id="5" name="Content Placeholder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8100" y="1066800"/>
            <a:ext cx="9063363" cy="5257800"/>
          </a:xfrm>
        </p:spPr>
      </p:pic>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08709379"/>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096000" y="23622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274320" tIns="91440" rtlCol="0" anchor="t" anchorCtr="0"/>
          <a:lstStyle/>
          <a:p>
            <a:r>
              <a:rPr lang="en-US" sz="2200" dirty="0">
                <a:solidFill>
                  <a:schemeClr val="tx1"/>
                </a:solidFill>
                <a:latin typeface="Gill Sans MT" pitchFamily="34" charset="0"/>
              </a:rPr>
              <a:t>Passing the risk or loss on to another party. Contracting out to another party. 	</a:t>
            </a:r>
          </a:p>
          <a:p>
            <a:endParaRPr lang="en-US" sz="2200" dirty="0">
              <a:solidFill>
                <a:schemeClr val="tx1"/>
              </a:solidFill>
              <a:latin typeface="Gill Sans MT" pitchFamily="34" charset="0"/>
            </a:endParaRPr>
          </a:p>
        </p:txBody>
      </p:sp>
      <p:sp>
        <p:nvSpPr>
          <p:cNvPr id="18" name="Rectangle 17"/>
          <p:cNvSpPr/>
          <p:nvPr/>
        </p:nvSpPr>
        <p:spPr>
          <a:xfrm>
            <a:off x="3200400" y="2362200"/>
            <a:ext cx="2701636"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274320" tIns="91440" rtlCol="0" anchor="t" anchorCtr="0"/>
          <a:lstStyle/>
          <a:p>
            <a:r>
              <a:rPr lang="en-US" sz="2200" dirty="0">
                <a:solidFill>
                  <a:schemeClr val="tx1"/>
                </a:solidFill>
                <a:latin typeface="Gill Sans MT" pitchFamily="34" charset="0"/>
              </a:rPr>
              <a:t>Accepting a loss when it happens and moving on. This can reduce the quality of your project or increase your cost. 	</a:t>
            </a:r>
          </a:p>
          <a:p>
            <a:endParaRPr lang="en-US" sz="2200" dirty="0">
              <a:solidFill>
                <a:schemeClr val="tx1"/>
              </a:solidFill>
              <a:latin typeface="Gill Sans MT" pitchFamily="34" charset="0"/>
            </a:endParaRPr>
          </a:p>
        </p:txBody>
      </p:sp>
      <p:sp>
        <p:nvSpPr>
          <p:cNvPr id="20" name="Rectangle 19"/>
          <p:cNvSpPr/>
          <p:nvPr/>
        </p:nvSpPr>
        <p:spPr>
          <a:xfrm>
            <a:off x="424543" y="23622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274320" tIns="91440" rtlCol="0" anchor="t" anchorCtr="0"/>
          <a:lstStyle/>
          <a:p>
            <a:r>
              <a:rPr lang="en-US" sz="2200" dirty="0">
                <a:solidFill>
                  <a:schemeClr val="tx1"/>
                </a:solidFill>
                <a:latin typeface="Gill Sans MT" pitchFamily="34" charset="0"/>
              </a:rPr>
              <a:t>Reducing the risk or severity of loss during the course of the project. 	</a:t>
            </a:r>
          </a:p>
        </p:txBody>
      </p:sp>
      <p:sp>
        <p:nvSpPr>
          <p:cNvPr id="6" name="Rectangle 5"/>
          <p:cNvSpPr/>
          <p:nvPr/>
        </p:nvSpPr>
        <p:spPr>
          <a:xfrm>
            <a:off x="381000" y="14478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400" dirty="0" smtClean="0">
                <a:solidFill>
                  <a:srgbClr val="EEECE1">
                    <a:lumMod val="25000"/>
                  </a:srgbClr>
                </a:solidFill>
                <a:latin typeface="Gill Sans MT" pitchFamily="34" charset="0"/>
              </a:rPr>
              <a:t>Mitigate</a:t>
            </a:r>
            <a:endParaRPr lang="en-US" sz="2400" dirty="0"/>
          </a:p>
        </p:txBody>
      </p:sp>
      <p:sp>
        <p:nvSpPr>
          <p:cNvPr id="8" name="TextBox 7"/>
          <p:cNvSpPr txBox="1"/>
          <p:nvPr/>
        </p:nvSpPr>
        <p:spPr>
          <a:xfrm>
            <a:off x="381000" y="14478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19042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35036" y="14478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400" dirty="0" smtClean="0">
                <a:solidFill>
                  <a:srgbClr val="EEECE1">
                    <a:lumMod val="25000"/>
                  </a:srgbClr>
                </a:solidFill>
                <a:latin typeface="Gill Sans MT" pitchFamily="34" charset="0"/>
              </a:rPr>
              <a:t>Retain</a:t>
            </a:r>
            <a:endParaRPr lang="en-US" sz="2400" dirty="0">
              <a:solidFill>
                <a:srgbClr val="EEECE1">
                  <a:lumMod val="25000"/>
                </a:srgbClr>
              </a:solidFill>
              <a:latin typeface="Gill Sans MT" pitchFamily="34" charset="0"/>
            </a:endParaRPr>
          </a:p>
        </p:txBody>
      </p:sp>
      <p:sp>
        <p:nvSpPr>
          <p:cNvPr id="12" name="TextBox 11"/>
          <p:cNvSpPr txBox="1"/>
          <p:nvPr/>
        </p:nvSpPr>
        <p:spPr>
          <a:xfrm>
            <a:off x="3235036" y="14478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19042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14478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400" dirty="0" smtClean="0">
                <a:solidFill>
                  <a:srgbClr val="EEECE1">
                    <a:lumMod val="25000"/>
                  </a:srgbClr>
                </a:solidFill>
                <a:latin typeface="Gill Sans MT" pitchFamily="34" charset="0"/>
              </a:rPr>
              <a:t>Transfer</a:t>
            </a:r>
            <a:endParaRPr lang="en-US" sz="2400" dirty="0"/>
          </a:p>
        </p:txBody>
      </p:sp>
      <p:sp>
        <p:nvSpPr>
          <p:cNvPr id="16" name="TextBox 15"/>
          <p:cNvSpPr txBox="1"/>
          <p:nvPr/>
        </p:nvSpPr>
        <p:spPr>
          <a:xfrm>
            <a:off x="6096000" y="14478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19042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64" y="533400"/>
            <a:ext cx="9144000" cy="762000"/>
          </a:xfrm>
          <a:solidFill>
            <a:schemeClr val="accent1"/>
          </a:solidFill>
        </p:spPr>
        <p:txBody>
          <a:bodyPr/>
          <a:lstStyle/>
          <a:p>
            <a:pPr algn="ctr"/>
            <a:r>
              <a:rPr lang="en-US" dirty="0"/>
              <a:t>Provide for Contingencies in Project Plans </a:t>
            </a:r>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8589303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 y="1143000"/>
            <a:ext cx="7074637" cy="4712258"/>
          </a:xfrm>
        </p:spPr>
      </p:pic>
      <p:sp>
        <p:nvSpPr>
          <p:cNvPr id="2" name="Title 1"/>
          <p:cNvSpPr>
            <a:spLocks noGrp="1"/>
          </p:cNvSpPr>
          <p:nvPr>
            <p:ph type="title"/>
          </p:nvPr>
        </p:nvSpPr>
        <p:spPr>
          <a:xfrm>
            <a:off x="647700" y="152400"/>
            <a:ext cx="7848600" cy="838200"/>
          </a:xfrm>
        </p:spPr>
        <p:txBody>
          <a:bodyPr/>
          <a:lstStyle/>
          <a:p>
            <a:r>
              <a:rPr lang="en-US" dirty="0" smtClean="0"/>
              <a:t>Getting Down To Work </a:t>
            </a:r>
            <a:endParaRPr lang="en-US" dirty="0"/>
          </a:p>
        </p:txBody>
      </p:sp>
      <p:sp>
        <p:nvSpPr>
          <p:cNvPr id="6" name="Rectangle 5"/>
          <p:cNvSpPr/>
          <p:nvPr/>
        </p:nvSpPr>
        <p:spPr>
          <a:xfrm>
            <a:off x="3200400" y="5743177"/>
            <a:ext cx="4876800" cy="646331"/>
          </a:xfrm>
          <a:prstGeom prst="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i="1" dirty="0" smtClean="0">
                <a:solidFill>
                  <a:srgbClr val="000000"/>
                </a:solidFill>
              </a:rPr>
              <a:t>Execute your project </a:t>
            </a:r>
            <a:endParaRPr lang="en-US" sz="3600" dirty="0">
              <a:solidFill>
                <a:srgbClr val="000000"/>
              </a:solidFill>
            </a:endParaRPr>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40942708"/>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Team </a:t>
            </a:r>
            <a:r>
              <a:rPr lang="en-US" dirty="0"/>
              <a:t>Member Task Assignments Must Include Some Give and Take </a:t>
            </a:r>
          </a:p>
        </p:txBody>
      </p:sp>
      <p:pic>
        <p:nvPicPr>
          <p:cNvPr id="5" name="Content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8333" r="8333"/>
          <a:stretch>
            <a:fillRect/>
          </a:stretch>
        </p:blipFill>
        <p:spPr/>
      </p:pic>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20677609"/>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0" y="533400"/>
            <a:ext cx="7886770" cy="5257800"/>
          </a:xfrm>
        </p:spPr>
      </p:pic>
      <p:sp>
        <p:nvSpPr>
          <p:cNvPr id="2" name="Title 1"/>
          <p:cNvSpPr>
            <a:spLocks noGrp="1"/>
          </p:cNvSpPr>
          <p:nvPr>
            <p:ph type="title"/>
          </p:nvPr>
        </p:nvSpPr>
        <p:spPr>
          <a:xfrm>
            <a:off x="5486400" y="228600"/>
            <a:ext cx="3390900" cy="1371600"/>
          </a:xfrm>
        </p:spPr>
        <p:txBody>
          <a:bodyPr/>
          <a:lstStyle/>
          <a:p>
            <a:r>
              <a:rPr lang="en-US" dirty="0" smtClean="0"/>
              <a:t>Monitoring and Controlling </a:t>
            </a:r>
            <a:endParaRPr lang="en-US" dirty="0"/>
          </a:p>
        </p:txBody>
      </p:sp>
      <p:sp>
        <p:nvSpPr>
          <p:cNvPr id="6" name="Rectangle 5"/>
          <p:cNvSpPr/>
          <p:nvPr/>
        </p:nvSpPr>
        <p:spPr>
          <a:xfrm>
            <a:off x="4038600" y="5602069"/>
            <a:ext cx="4876800" cy="646331"/>
          </a:xfrm>
          <a:prstGeom prst="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i="1" dirty="0">
                <a:solidFill>
                  <a:srgbClr val="000000"/>
                </a:solidFill>
              </a:rPr>
              <a:t>Monitor the project </a:t>
            </a:r>
            <a:endParaRPr lang="en-US" sz="3600" dirty="0">
              <a:solidFill>
                <a:srgbClr val="000000"/>
              </a:solidFill>
            </a:endParaRPr>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8022158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History/Background</a:t>
            </a:r>
          </a:p>
        </p:txBody>
      </p:sp>
      <p:sp>
        <p:nvSpPr>
          <p:cNvPr id="3" name="Content Placeholder 2"/>
          <p:cNvSpPr>
            <a:spLocks noGrp="1"/>
          </p:cNvSpPr>
          <p:nvPr>
            <p:ph idx="1"/>
          </p:nvPr>
        </p:nvSpPr>
        <p:spPr/>
        <p:txBody>
          <a:bodyPr>
            <a:normAutofit/>
          </a:bodyPr>
          <a:lstStyle/>
          <a:p>
            <a:pPr>
              <a:lnSpc>
                <a:spcPct val="90000"/>
              </a:lnSpc>
              <a:defRPr/>
            </a:pPr>
            <a:r>
              <a:rPr lang="en-US" b="0" dirty="0"/>
              <a:t>April 2005:  OMB issued Policy Letter </a:t>
            </a:r>
            <a:r>
              <a:rPr lang="en-US" b="0" dirty="0" smtClean="0"/>
              <a:t/>
            </a:r>
            <a:br>
              <a:rPr lang="en-US" b="0" dirty="0" smtClean="0"/>
            </a:br>
            <a:r>
              <a:rPr lang="en-US" b="0" i="1" dirty="0" smtClean="0"/>
              <a:t>“</a:t>
            </a:r>
            <a:r>
              <a:rPr lang="en-US" b="0" i="1" dirty="0"/>
              <a:t>Developing and Managing the Acquisition Workforce” </a:t>
            </a:r>
            <a:r>
              <a:rPr lang="en-US" b="0" dirty="0" smtClean="0"/>
              <a:t>which established </a:t>
            </a:r>
            <a:r>
              <a:rPr lang="en-US" i="1" dirty="0" smtClean="0"/>
              <a:t>requirements</a:t>
            </a:r>
            <a:r>
              <a:rPr lang="en-US" dirty="0" smtClean="0"/>
              <a:t> </a:t>
            </a:r>
            <a:r>
              <a:rPr lang="en-US" b="0" dirty="0"/>
              <a:t>for </a:t>
            </a:r>
            <a:r>
              <a:rPr lang="en-US" b="0" dirty="0" smtClean="0"/>
              <a:t>federal agencies to place structure around acquisition </a:t>
            </a:r>
            <a:r>
              <a:rPr lang="en-US" i="1" dirty="0"/>
              <a:t>certification </a:t>
            </a:r>
            <a:r>
              <a:rPr lang="en-US" b="0" dirty="0" smtClean="0"/>
              <a:t>programs</a:t>
            </a:r>
            <a:endParaRPr lang="en-US" b="0" dirty="0"/>
          </a:p>
          <a:p>
            <a:pPr>
              <a:lnSpc>
                <a:spcPct val="90000"/>
              </a:lnSpc>
              <a:defRPr/>
            </a:pPr>
            <a:endParaRPr lang="en-US" b="0" dirty="0"/>
          </a:p>
          <a:p>
            <a:pPr>
              <a:lnSpc>
                <a:spcPct val="90000"/>
              </a:lnSpc>
              <a:defRPr/>
            </a:pPr>
            <a:r>
              <a:rPr lang="en-US" b="0" dirty="0"/>
              <a:t>April 2007:  OMB approved the </a:t>
            </a:r>
            <a:r>
              <a:rPr lang="en-US" b="0" dirty="0">
                <a:solidFill>
                  <a:schemeClr val="accent2"/>
                </a:solidFill>
              </a:rPr>
              <a:t>Federal Acquisition Certification for Program/Project Managers</a:t>
            </a:r>
            <a:r>
              <a:rPr lang="en-US" b="0" dirty="0"/>
              <a:t> (</a:t>
            </a:r>
            <a:r>
              <a:rPr lang="en-US" b="0" dirty="0" smtClean="0"/>
              <a:t>FAC-P/PM)</a:t>
            </a:r>
          </a:p>
        </p:txBody>
      </p:sp>
    </p:spTree>
    <p:extLst>
      <p:ext uri="{BB962C8B-B14F-4D97-AF65-F5344CB8AC3E}">
        <p14:creationId xmlns:p14="http://schemas.microsoft.com/office/powerpoint/2010/main" val="3127202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a:t>
            </a:r>
            <a:r>
              <a:rPr lang="en-US" dirty="0"/>
              <a:t>Reports for Maximum Value </a:t>
            </a:r>
          </a:p>
        </p:txBody>
      </p:sp>
      <p:sp>
        <p:nvSpPr>
          <p:cNvPr id="3" name="Content Placeholder 2"/>
          <p:cNvSpPr>
            <a:spLocks noGrp="1"/>
          </p:cNvSpPr>
          <p:nvPr>
            <p:ph sz="quarter" idx="10"/>
          </p:nvPr>
        </p:nvSpPr>
        <p:spPr>
          <a:xfrm>
            <a:off x="3581400" y="1219200"/>
            <a:ext cx="5295900" cy="5181600"/>
          </a:xfrm>
        </p:spPr>
        <p:txBody>
          <a:bodyPr/>
          <a:lstStyle/>
          <a:p>
            <a:r>
              <a:rPr lang="en-US" dirty="0" smtClean="0"/>
              <a:t>Reports on </a:t>
            </a:r>
            <a:r>
              <a:rPr lang="en-US" dirty="0"/>
              <a:t>performance, </a:t>
            </a:r>
            <a:r>
              <a:rPr lang="en-US" dirty="0" smtClean="0"/>
              <a:t>schedule, </a:t>
            </a:r>
            <a:r>
              <a:rPr lang="en-US" dirty="0"/>
              <a:t>costs </a:t>
            </a:r>
          </a:p>
          <a:p>
            <a:r>
              <a:rPr lang="en-US" dirty="0" smtClean="0"/>
              <a:t>Reports should </a:t>
            </a:r>
            <a:r>
              <a:rPr lang="en-US" dirty="0"/>
              <a:t>be as brief as possible </a:t>
            </a:r>
          </a:p>
          <a:p>
            <a:r>
              <a:rPr lang="en-US" dirty="0" smtClean="0"/>
              <a:t>Target </a:t>
            </a:r>
            <a:r>
              <a:rPr lang="en-US" dirty="0"/>
              <a:t>the report (don’t try to circulate one report to too many recipients) </a:t>
            </a:r>
          </a:p>
          <a:p>
            <a:r>
              <a:rPr lang="en-US" dirty="0" smtClean="0"/>
              <a:t>Use </a:t>
            </a:r>
            <a:r>
              <a:rPr lang="en-US" dirty="0"/>
              <a:t>pictures, demonstrations and </a:t>
            </a:r>
            <a:r>
              <a:rPr lang="en-US" dirty="0" smtClean="0"/>
              <a:t>models</a:t>
            </a:r>
            <a:endParaRPr lang="en-US" dirty="0"/>
          </a:p>
        </p:txBody>
      </p:sp>
      <p:sp>
        <p:nvSpPr>
          <p:cNvPr id="5" name="Text Placeholder 4"/>
          <p:cNvSpPr>
            <a:spLocks noGrp="1"/>
          </p:cNvSpPr>
          <p:nvPr>
            <p:ph type="body" sz="quarter" idx="11"/>
          </p:nvPr>
        </p:nvSpPr>
        <p:spPr/>
        <p:txBody>
          <a:bodyPr/>
          <a:lstStyle/>
          <a:p>
            <a:endParaRPr lang="en-US"/>
          </a:p>
        </p:txBody>
      </p:sp>
      <p:pic>
        <p:nvPicPr>
          <p:cNvPr id="5122" name="Picture 2" descr="C:\Users\celeste flemming\AppData\Local\Microsoft\Windows\Temporary Internet Files\Content.IE5\WOSUXYNE\MC90043254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67000"/>
            <a:ext cx="2826328"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87285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Reports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1085850"/>
            <a:ext cx="8810625"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60649341"/>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Determine How Much Detail Reports Should Include and What the Distribution Should Be </a:t>
            </a:r>
          </a:p>
        </p:txBody>
      </p:sp>
      <p:pic>
        <p:nvPicPr>
          <p:cNvPr id="8" name="Content Placeholder 7"/>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952500" y="1446415"/>
            <a:ext cx="7239001" cy="4828742"/>
          </a:xfrm>
        </p:spPr>
      </p:pic>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034362916"/>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Recognizing the Built-in </a:t>
            </a:r>
            <a:r>
              <a:rPr lang="en-US" dirty="0" smtClean="0"/>
              <a:t/>
            </a:r>
            <a:br>
              <a:rPr lang="en-US" dirty="0" smtClean="0"/>
            </a:br>
            <a:r>
              <a:rPr lang="en-US" dirty="0" smtClean="0"/>
              <a:t>Bias </a:t>
            </a:r>
            <a:r>
              <a:rPr lang="en-US" dirty="0"/>
              <a:t>of the Report Writer </a:t>
            </a:r>
          </a:p>
        </p:txBody>
      </p:sp>
      <p:sp>
        <p:nvSpPr>
          <p:cNvPr id="5" name="Content Placeholder 4"/>
          <p:cNvSpPr>
            <a:spLocks noGrp="1"/>
          </p:cNvSpPr>
          <p:nvPr>
            <p:ph sz="quarter" idx="10"/>
          </p:nvPr>
        </p:nvSpPr>
        <p:spPr>
          <a:xfrm>
            <a:off x="266700" y="1219200"/>
            <a:ext cx="4381500" cy="5181600"/>
          </a:xfrm>
        </p:spPr>
        <p:txBody>
          <a:bodyPr>
            <a:normAutofit/>
          </a:bodyPr>
          <a:lstStyle/>
          <a:p>
            <a:r>
              <a:rPr lang="en-US" dirty="0" smtClean="0"/>
              <a:t>Unwarranted </a:t>
            </a:r>
            <a:r>
              <a:rPr lang="en-US" dirty="0"/>
              <a:t>optimism </a:t>
            </a:r>
          </a:p>
          <a:p>
            <a:r>
              <a:rPr lang="en-US" dirty="0" smtClean="0"/>
              <a:t>Reports </a:t>
            </a:r>
            <a:r>
              <a:rPr lang="en-US" dirty="0"/>
              <a:t>are no better than the judgment of the </a:t>
            </a:r>
            <a:r>
              <a:rPr lang="en-US" dirty="0" smtClean="0"/>
              <a:t>preparer</a:t>
            </a:r>
            <a:endParaRPr lang="en-US" dirty="0"/>
          </a:p>
          <a:p>
            <a:r>
              <a:rPr lang="en-US" dirty="0" smtClean="0"/>
              <a:t>Reports </a:t>
            </a:r>
            <a:r>
              <a:rPr lang="en-US" dirty="0"/>
              <a:t>avoid direct exchange of information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2133600"/>
            <a:ext cx="4343400" cy="3678206"/>
          </a:xfrm>
          <a:prstGeom prst="rect">
            <a:avLst/>
          </a:prstGeom>
        </p:spPr>
      </p:pic>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92192835"/>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Meetings</a:t>
            </a:r>
            <a:endParaRPr lang="en-US" dirty="0"/>
          </a:p>
        </p:txBody>
      </p:sp>
      <p:sp>
        <p:nvSpPr>
          <p:cNvPr id="3" name="Content Placeholder 2"/>
          <p:cNvSpPr>
            <a:spLocks noGrp="1"/>
          </p:cNvSpPr>
          <p:nvPr>
            <p:ph sz="quarter" idx="10"/>
          </p:nvPr>
        </p:nvSpPr>
        <p:spPr/>
        <p:txBody>
          <a:bodyPr/>
          <a:lstStyle/>
          <a:p>
            <a:r>
              <a:rPr lang="en-US" dirty="0" smtClean="0"/>
              <a:t>Status update meetings are boring and waste time?</a:t>
            </a:r>
          </a:p>
          <a:p>
            <a:r>
              <a:rPr lang="en-US" dirty="0" smtClean="0"/>
              <a:t>Create an agenda, take minutes and generate action items then track the action items in the next meeting.</a:t>
            </a:r>
          </a:p>
          <a:p>
            <a:r>
              <a:rPr lang="en-US" dirty="0" smtClean="0"/>
              <a:t>Use meetings to look for upcoming risks</a:t>
            </a:r>
          </a:p>
          <a:p>
            <a:r>
              <a:rPr lang="en-US" dirty="0" smtClean="0"/>
              <a:t>Use meetings to get issues on the table and resolve them</a:t>
            </a:r>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96434398"/>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dirty="0" smtClean="0"/>
              <a:t>Communicate </a:t>
            </a:r>
            <a:r>
              <a:rPr lang="en-US" dirty="0"/>
              <a:t>and </a:t>
            </a:r>
            <a:r>
              <a:rPr lang="en-US" dirty="0" smtClean="0"/>
              <a:t>Coordinate to </a:t>
            </a:r>
            <a:r>
              <a:rPr lang="en-US" dirty="0"/>
              <a:t>Let Everyone on the Project Know What’s Expected of Them and How They’re Doing </a:t>
            </a:r>
          </a:p>
        </p:txBody>
      </p:sp>
      <p:pic>
        <p:nvPicPr>
          <p:cNvPr id="5" name="Content Placeholder 4"/>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1714500" y="1905000"/>
            <a:ext cx="5715000" cy="4422631"/>
          </a:xfrm>
        </p:spPr>
      </p:pic>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40531493"/>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 Checkpoints and Milestones That Tell You Whether or Not Your Project </a:t>
            </a:r>
            <a:r>
              <a:rPr lang="en-US" dirty="0" smtClean="0"/>
              <a:t>Is On </a:t>
            </a:r>
            <a:r>
              <a:rPr lang="en-US" dirty="0"/>
              <a:t>Track </a:t>
            </a:r>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56970883"/>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Earned Value Management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936" y="1752600"/>
            <a:ext cx="8420127" cy="4618038"/>
          </a:xfrm>
        </p:spPr>
      </p:pic>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262250073"/>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FAA Acquisition Management </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0425" y="1313799"/>
            <a:ext cx="7517775" cy="5315601"/>
          </a:xfrm>
        </p:spPr>
      </p:pic>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50040136"/>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791050" y="82448"/>
            <a:ext cx="7638098" cy="6303625"/>
            <a:chOff x="791050" y="82448"/>
            <a:chExt cx="7638098" cy="6303625"/>
          </a:xfrm>
        </p:grpSpPr>
        <p:sp>
          <p:nvSpPr>
            <p:cNvPr id="9" name="Freeform 8"/>
            <p:cNvSpPr/>
            <p:nvPr/>
          </p:nvSpPr>
          <p:spPr>
            <a:xfrm>
              <a:off x="3462643" y="82448"/>
              <a:ext cx="2294912" cy="1170617"/>
            </a:xfrm>
            <a:custGeom>
              <a:avLst/>
              <a:gdLst>
                <a:gd name="connsiteX0" fmla="*/ 0 w 2294912"/>
                <a:gd name="connsiteY0" fmla="*/ 585309 h 1170617"/>
                <a:gd name="connsiteX1" fmla="*/ 292654 w 2294912"/>
                <a:gd name="connsiteY1" fmla="*/ 0 h 1170617"/>
                <a:gd name="connsiteX2" fmla="*/ 2002258 w 2294912"/>
                <a:gd name="connsiteY2" fmla="*/ 0 h 1170617"/>
                <a:gd name="connsiteX3" fmla="*/ 2294912 w 2294912"/>
                <a:gd name="connsiteY3" fmla="*/ 585309 h 1170617"/>
                <a:gd name="connsiteX4" fmla="*/ 2002258 w 2294912"/>
                <a:gd name="connsiteY4" fmla="*/ 1170617 h 1170617"/>
                <a:gd name="connsiteX5" fmla="*/ 292654 w 2294912"/>
                <a:gd name="connsiteY5" fmla="*/ 1170617 h 1170617"/>
                <a:gd name="connsiteX6" fmla="*/ 0 w 2294912"/>
                <a:gd name="connsiteY6" fmla="*/ 585309 h 117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912" h="1170617">
                  <a:moveTo>
                    <a:pt x="0" y="585309"/>
                  </a:moveTo>
                  <a:lnTo>
                    <a:pt x="292654" y="0"/>
                  </a:lnTo>
                  <a:lnTo>
                    <a:pt x="2002258" y="0"/>
                  </a:lnTo>
                  <a:lnTo>
                    <a:pt x="2294912" y="585309"/>
                  </a:lnTo>
                  <a:lnTo>
                    <a:pt x="2002258" y="1170617"/>
                  </a:lnTo>
                  <a:lnTo>
                    <a:pt x="292654" y="1170617"/>
                  </a:lnTo>
                  <a:lnTo>
                    <a:pt x="0" y="585309"/>
                  </a:lnTo>
                  <a:close/>
                </a:path>
              </a:pathLst>
            </a:custGeom>
            <a:solidFill>
              <a:schemeClr val="accent1"/>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64994" tIns="223512" rIns="364994" bIns="223512" numCol="1" spcCol="1270" anchor="ctr" anchorCtr="0">
              <a:noAutofit/>
            </a:bodyPr>
            <a:lstStyle/>
            <a:p>
              <a:pPr algn="ctr" defTabSz="889000">
                <a:lnSpc>
                  <a:spcPct val="90000"/>
                </a:lnSpc>
                <a:spcBef>
                  <a:spcPct val="0"/>
                </a:spcBef>
                <a:spcAft>
                  <a:spcPct val="35000"/>
                </a:spcAft>
              </a:pPr>
              <a:r>
                <a:rPr lang="en-US" sz="2000" dirty="0" smtClean="0">
                  <a:solidFill>
                    <a:prstClr val="white"/>
                  </a:solidFill>
                </a:rPr>
                <a:t>Step 1: Define the problem</a:t>
              </a:r>
              <a:endParaRPr lang="en-US" sz="2000" dirty="0">
                <a:solidFill>
                  <a:prstClr val="white"/>
                </a:solidFill>
              </a:endParaRPr>
            </a:p>
          </p:txBody>
        </p:sp>
        <p:sp>
          <p:nvSpPr>
            <p:cNvPr id="11" name="Freeform 10"/>
            <p:cNvSpPr/>
            <p:nvPr/>
          </p:nvSpPr>
          <p:spPr>
            <a:xfrm>
              <a:off x="5605084" y="1225453"/>
              <a:ext cx="2294912" cy="1170617"/>
            </a:xfrm>
            <a:custGeom>
              <a:avLst/>
              <a:gdLst>
                <a:gd name="connsiteX0" fmla="*/ 0 w 2294912"/>
                <a:gd name="connsiteY0" fmla="*/ 585309 h 1170617"/>
                <a:gd name="connsiteX1" fmla="*/ 292654 w 2294912"/>
                <a:gd name="connsiteY1" fmla="*/ 0 h 1170617"/>
                <a:gd name="connsiteX2" fmla="*/ 2002258 w 2294912"/>
                <a:gd name="connsiteY2" fmla="*/ 0 h 1170617"/>
                <a:gd name="connsiteX3" fmla="*/ 2294912 w 2294912"/>
                <a:gd name="connsiteY3" fmla="*/ 585309 h 1170617"/>
                <a:gd name="connsiteX4" fmla="*/ 2002258 w 2294912"/>
                <a:gd name="connsiteY4" fmla="*/ 1170617 h 1170617"/>
                <a:gd name="connsiteX5" fmla="*/ 292654 w 2294912"/>
                <a:gd name="connsiteY5" fmla="*/ 1170617 h 1170617"/>
                <a:gd name="connsiteX6" fmla="*/ 0 w 2294912"/>
                <a:gd name="connsiteY6" fmla="*/ 585309 h 117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912" h="1170617">
                  <a:moveTo>
                    <a:pt x="0" y="585309"/>
                  </a:moveTo>
                  <a:lnTo>
                    <a:pt x="292654" y="0"/>
                  </a:lnTo>
                  <a:lnTo>
                    <a:pt x="2002258" y="0"/>
                  </a:lnTo>
                  <a:lnTo>
                    <a:pt x="2294912" y="585309"/>
                  </a:lnTo>
                  <a:lnTo>
                    <a:pt x="2002258" y="1170617"/>
                  </a:lnTo>
                  <a:lnTo>
                    <a:pt x="292654" y="1170617"/>
                  </a:lnTo>
                  <a:lnTo>
                    <a:pt x="0" y="585309"/>
                  </a:lnTo>
                  <a:close/>
                </a:path>
              </a:pathLst>
            </a:custGeom>
            <a:solidFill>
              <a:schemeClr val="accent1"/>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64994" tIns="223512" rIns="364994" bIns="223512" numCol="1" spcCol="1270" anchor="ctr" anchorCtr="0">
              <a:noAutofit/>
            </a:bodyPr>
            <a:lstStyle/>
            <a:p>
              <a:pPr algn="ctr" defTabSz="889000">
                <a:lnSpc>
                  <a:spcPct val="90000"/>
                </a:lnSpc>
                <a:spcBef>
                  <a:spcPct val="0"/>
                </a:spcBef>
                <a:spcAft>
                  <a:spcPct val="35000"/>
                </a:spcAft>
              </a:pPr>
              <a:r>
                <a:rPr lang="en-US" sz="2000" dirty="0" smtClean="0">
                  <a:solidFill>
                    <a:prstClr val="white"/>
                  </a:solidFill>
                </a:rPr>
                <a:t>Step 7: Celebrate</a:t>
              </a:r>
              <a:endParaRPr lang="en-US" sz="2000" dirty="0">
                <a:solidFill>
                  <a:prstClr val="white"/>
                </a:solidFill>
              </a:endParaRPr>
            </a:p>
          </p:txBody>
        </p:sp>
        <p:sp>
          <p:nvSpPr>
            <p:cNvPr id="12" name="Freeform 11"/>
            <p:cNvSpPr/>
            <p:nvPr/>
          </p:nvSpPr>
          <p:spPr>
            <a:xfrm>
              <a:off x="1873907" y="844151"/>
              <a:ext cx="5480596" cy="5480596"/>
            </a:xfrm>
            <a:custGeom>
              <a:avLst/>
              <a:gdLst/>
              <a:ahLst/>
              <a:cxnLst/>
              <a:rect l="0" t="0" r="0" b="0"/>
              <a:pathLst>
                <a:path>
                  <a:moveTo>
                    <a:pt x="5294710" y="1748223"/>
                  </a:moveTo>
                  <a:arcTo wR="2740298" hR="2740298" stAng="20326499" swAng="814274"/>
                </a:path>
              </a:pathLst>
            </a:custGeom>
            <a:ln>
              <a:headEnd type="arrow" w="med" len="med"/>
              <a:tailEnd type="none" w="med" len="med"/>
            </a:ln>
          </p:spPr>
          <p:style>
            <a:lnRef idx="3">
              <a:schemeClr val="accent1"/>
            </a:lnRef>
            <a:fillRef idx="0">
              <a:schemeClr val="accent1"/>
            </a:fillRef>
            <a:effectRef idx="2">
              <a:schemeClr val="accent1"/>
            </a:effectRef>
            <a:fontRef idx="minor">
              <a:schemeClr val="tx1"/>
            </a:fontRef>
          </p:style>
        </p:sp>
        <p:sp>
          <p:nvSpPr>
            <p:cNvPr id="13" name="Freeform 12"/>
            <p:cNvSpPr/>
            <p:nvPr/>
          </p:nvSpPr>
          <p:spPr>
            <a:xfrm>
              <a:off x="6134236" y="3432519"/>
              <a:ext cx="2294912" cy="1170617"/>
            </a:xfrm>
            <a:custGeom>
              <a:avLst/>
              <a:gdLst>
                <a:gd name="connsiteX0" fmla="*/ 0 w 2294912"/>
                <a:gd name="connsiteY0" fmla="*/ 585309 h 1170617"/>
                <a:gd name="connsiteX1" fmla="*/ 292654 w 2294912"/>
                <a:gd name="connsiteY1" fmla="*/ 0 h 1170617"/>
                <a:gd name="connsiteX2" fmla="*/ 2002258 w 2294912"/>
                <a:gd name="connsiteY2" fmla="*/ 0 h 1170617"/>
                <a:gd name="connsiteX3" fmla="*/ 2294912 w 2294912"/>
                <a:gd name="connsiteY3" fmla="*/ 585309 h 1170617"/>
                <a:gd name="connsiteX4" fmla="*/ 2002258 w 2294912"/>
                <a:gd name="connsiteY4" fmla="*/ 1170617 h 1170617"/>
                <a:gd name="connsiteX5" fmla="*/ 292654 w 2294912"/>
                <a:gd name="connsiteY5" fmla="*/ 1170617 h 1170617"/>
                <a:gd name="connsiteX6" fmla="*/ 0 w 2294912"/>
                <a:gd name="connsiteY6" fmla="*/ 585309 h 117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912" h="1170617">
                  <a:moveTo>
                    <a:pt x="0" y="585309"/>
                  </a:moveTo>
                  <a:lnTo>
                    <a:pt x="292654" y="0"/>
                  </a:lnTo>
                  <a:lnTo>
                    <a:pt x="2002258" y="0"/>
                  </a:lnTo>
                  <a:lnTo>
                    <a:pt x="2294912" y="585309"/>
                  </a:lnTo>
                  <a:lnTo>
                    <a:pt x="2002258" y="1170617"/>
                  </a:lnTo>
                  <a:lnTo>
                    <a:pt x="292654" y="1170617"/>
                  </a:lnTo>
                  <a:lnTo>
                    <a:pt x="0" y="585309"/>
                  </a:lnTo>
                  <a:close/>
                </a:path>
              </a:pathLst>
            </a:custGeom>
            <a:solidFill>
              <a:schemeClr val="accent1"/>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64994" tIns="223512" rIns="364994" bIns="223512" numCol="1" spcCol="1270" anchor="ctr" anchorCtr="0">
              <a:noAutofit/>
            </a:bodyPr>
            <a:lstStyle/>
            <a:p>
              <a:pPr algn="ctr" defTabSz="889000">
                <a:lnSpc>
                  <a:spcPct val="90000"/>
                </a:lnSpc>
                <a:spcBef>
                  <a:spcPct val="0"/>
                </a:spcBef>
                <a:spcAft>
                  <a:spcPct val="35000"/>
                </a:spcAft>
              </a:pPr>
              <a:r>
                <a:rPr lang="en-US" sz="2000" dirty="0" smtClean="0">
                  <a:solidFill>
                    <a:prstClr val="white"/>
                  </a:solidFill>
                </a:rPr>
                <a:t>Step 6: Evaluate the solution</a:t>
              </a:r>
              <a:endParaRPr lang="en-US" sz="2000" dirty="0">
                <a:solidFill>
                  <a:prstClr val="white"/>
                </a:solidFill>
              </a:endParaRPr>
            </a:p>
          </p:txBody>
        </p:sp>
        <p:sp>
          <p:nvSpPr>
            <p:cNvPr id="14" name="Freeform 13"/>
            <p:cNvSpPr/>
            <p:nvPr/>
          </p:nvSpPr>
          <p:spPr>
            <a:xfrm>
              <a:off x="1935089" y="541492"/>
              <a:ext cx="5480596" cy="5480596"/>
            </a:xfrm>
            <a:custGeom>
              <a:avLst/>
              <a:gdLst/>
              <a:ahLst/>
              <a:cxnLst/>
              <a:rect l="0" t="0" r="0" b="0"/>
              <a:pathLst>
                <a:path>
                  <a:moveTo>
                    <a:pt x="5063476" y="4193596"/>
                  </a:moveTo>
                  <a:arcTo wR="2740298" hR="2740298" stAng="1921719" swAng="579158"/>
                </a:path>
              </a:pathLst>
            </a:custGeom>
            <a:ln>
              <a:headEnd type="arrow" w="med" len="med"/>
              <a:tailEnd type="none" w="med" len="med"/>
            </a:ln>
          </p:spPr>
          <p:style>
            <a:lnRef idx="3">
              <a:schemeClr val="accent1"/>
            </a:lnRef>
            <a:fillRef idx="0">
              <a:schemeClr val="accent1"/>
            </a:fillRef>
            <a:effectRef idx="2">
              <a:schemeClr val="accent1"/>
            </a:effectRef>
            <a:fontRef idx="minor">
              <a:schemeClr val="tx1"/>
            </a:fontRef>
          </p:style>
        </p:sp>
        <p:sp>
          <p:nvSpPr>
            <p:cNvPr id="15" name="Freeform 14"/>
            <p:cNvSpPr/>
            <p:nvPr/>
          </p:nvSpPr>
          <p:spPr>
            <a:xfrm>
              <a:off x="4715483" y="5215456"/>
              <a:ext cx="2294912" cy="1170617"/>
            </a:xfrm>
            <a:custGeom>
              <a:avLst/>
              <a:gdLst>
                <a:gd name="connsiteX0" fmla="*/ 0 w 2294912"/>
                <a:gd name="connsiteY0" fmla="*/ 585309 h 1170617"/>
                <a:gd name="connsiteX1" fmla="*/ 292654 w 2294912"/>
                <a:gd name="connsiteY1" fmla="*/ 0 h 1170617"/>
                <a:gd name="connsiteX2" fmla="*/ 2002258 w 2294912"/>
                <a:gd name="connsiteY2" fmla="*/ 0 h 1170617"/>
                <a:gd name="connsiteX3" fmla="*/ 2294912 w 2294912"/>
                <a:gd name="connsiteY3" fmla="*/ 585309 h 1170617"/>
                <a:gd name="connsiteX4" fmla="*/ 2002258 w 2294912"/>
                <a:gd name="connsiteY4" fmla="*/ 1170617 h 1170617"/>
                <a:gd name="connsiteX5" fmla="*/ 292654 w 2294912"/>
                <a:gd name="connsiteY5" fmla="*/ 1170617 h 1170617"/>
                <a:gd name="connsiteX6" fmla="*/ 0 w 2294912"/>
                <a:gd name="connsiteY6" fmla="*/ 585309 h 117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912" h="1170617">
                  <a:moveTo>
                    <a:pt x="0" y="585309"/>
                  </a:moveTo>
                  <a:lnTo>
                    <a:pt x="292654" y="0"/>
                  </a:lnTo>
                  <a:lnTo>
                    <a:pt x="2002258" y="0"/>
                  </a:lnTo>
                  <a:lnTo>
                    <a:pt x="2294912" y="585309"/>
                  </a:lnTo>
                  <a:lnTo>
                    <a:pt x="2002258" y="1170617"/>
                  </a:lnTo>
                  <a:lnTo>
                    <a:pt x="292654" y="1170617"/>
                  </a:lnTo>
                  <a:lnTo>
                    <a:pt x="0" y="585309"/>
                  </a:lnTo>
                  <a:close/>
                </a:path>
              </a:pathLst>
            </a:custGeom>
            <a:solidFill>
              <a:schemeClr val="accent1"/>
            </a:solid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64994" tIns="223512" rIns="364994" bIns="223512" numCol="1" spcCol="1270" anchor="ctr" anchorCtr="0">
              <a:noAutofit/>
            </a:bodyPr>
            <a:lstStyle/>
            <a:p>
              <a:pPr algn="ctr" defTabSz="889000">
                <a:lnSpc>
                  <a:spcPct val="90000"/>
                </a:lnSpc>
                <a:spcBef>
                  <a:spcPct val="0"/>
                </a:spcBef>
                <a:spcAft>
                  <a:spcPct val="35000"/>
                </a:spcAft>
              </a:pPr>
              <a:r>
                <a:rPr lang="en-US" sz="2000" dirty="0" smtClean="0">
                  <a:solidFill>
                    <a:prstClr val="white"/>
                  </a:solidFill>
                </a:rPr>
                <a:t>Step 5: Implement the solution</a:t>
              </a:r>
              <a:endParaRPr lang="en-US" sz="2000" dirty="0">
                <a:solidFill>
                  <a:prstClr val="white"/>
                </a:solidFill>
              </a:endParaRPr>
            </a:p>
          </p:txBody>
        </p:sp>
        <p:sp>
          <p:nvSpPr>
            <p:cNvPr id="17" name="Freeform 16"/>
            <p:cNvSpPr/>
            <p:nvPr/>
          </p:nvSpPr>
          <p:spPr>
            <a:xfrm>
              <a:off x="2133591" y="5139289"/>
              <a:ext cx="2294912" cy="1170617"/>
            </a:xfrm>
            <a:custGeom>
              <a:avLst/>
              <a:gdLst>
                <a:gd name="connsiteX0" fmla="*/ 0 w 2294912"/>
                <a:gd name="connsiteY0" fmla="*/ 585309 h 1170617"/>
                <a:gd name="connsiteX1" fmla="*/ 292654 w 2294912"/>
                <a:gd name="connsiteY1" fmla="*/ 0 h 1170617"/>
                <a:gd name="connsiteX2" fmla="*/ 2002258 w 2294912"/>
                <a:gd name="connsiteY2" fmla="*/ 0 h 1170617"/>
                <a:gd name="connsiteX3" fmla="*/ 2294912 w 2294912"/>
                <a:gd name="connsiteY3" fmla="*/ 585309 h 1170617"/>
                <a:gd name="connsiteX4" fmla="*/ 2002258 w 2294912"/>
                <a:gd name="connsiteY4" fmla="*/ 1170617 h 1170617"/>
                <a:gd name="connsiteX5" fmla="*/ 292654 w 2294912"/>
                <a:gd name="connsiteY5" fmla="*/ 1170617 h 1170617"/>
                <a:gd name="connsiteX6" fmla="*/ 0 w 2294912"/>
                <a:gd name="connsiteY6" fmla="*/ 585309 h 117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912" h="1170617">
                  <a:moveTo>
                    <a:pt x="0" y="585309"/>
                  </a:moveTo>
                  <a:lnTo>
                    <a:pt x="292654" y="0"/>
                  </a:lnTo>
                  <a:lnTo>
                    <a:pt x="2002258" y="0"/>
                  </a:lnTo>
                  <a:lnTo>
                    <a:pt x="2294912" y="585309"/>
                  </a:lnTo>
                  <a:lnTo>
                    <a:pt x="2002258" y="1170617"/>
                  </a:lnTo>
                  <a:lnTo>
                    <a:pt x="292654" y="1170617"/>
                  </a:lnTo>
                  <a:lnTo>
                    <a:pt x="0" y="585309"/>
                  </a:lnTo>
                  <a:close/>
                </a:path>
              </a:pathLst>
            </a:custGeom>
            <a:solidFill>
              <a:schemeClr val="accent1"/>
            </a:solidFill>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spcFirstLastPara="0" vert="horz" wrap="square" lIns="364994" tIns="223512" rIns="364994" bIns="223512" numCol="1" spcCol="1270" anchor="ctr" anchorCtr="0">
              <a:noAutofit/>
            </a:bodyPr>
            <a:lstStyle/>
            <a:p>
              <a:pPr algn="ctr" defTabSz="889000">
                <a:lnSpc>
                  <a:spcPct val="90000"/>
                </a:lnSpc>
                <a:spcBef>
                  <a:spcPct val="0"/>
                </a:spcBef>
                <a:spcAft>
                  <a:spcPct val="35000"/>
                </a:spcAft>
              </a:pPr>
              <a:r>
                <a:rPr lang="en-US" sz="2000" dirty="0" smtClean="0">
                  <a:solidFill>
                    <a:prstClr val="white"/>
                  </a:solidFill>
                </a:rPr>
                <a:t>Step 4: </a:t>
              </a:r>
              <a:br>
                <a:rPr lang="en-US" sz="2000" dirty="0" smtClean="0">
                  <a:solidFill>
                    <a:prstClr val="white"/>
                  </a:solidFill>
                </a:rPr>
              </a:br>
              <a:r>
                <a:rPr lang="en-US" sz="2000" dirty="0" smtClean="0">
                  <a:solidFill>
                    <a:prstClr val="white"/>
                  </a:solidFill>
                </a:rPr>
                <a:t>Select the solution</a:t>
              </a:r>
              <a:endParaRPr lang="en-US" sz="2000" dirty="0">
                <a:solidFill>
                  <a:prstClr val="white"/>
                </a:solidFill>
              </a:endParaRPr>
            </a:p>
          </p:txBody>
        </p:sp>
        <p:sp>
          <p:nvSpPr>
            <p:cNvPr id="18" name="Freeform 17"/>
            <p:cNvSpPr/>
            <p:nvPr/>
          </p:nvSpPr>
          <p:spPr>
            <a:xfrm>
              <a:off x="1736226" y="424379"/>
              <a:ext cx="5480596" cy="5480596"/>
            </a:xfrm>
            <a:custGeom>
              <a:avLst/>
              <a:gdLst/>
              <a:ahLst/>
              <a:cxnLst/>
              <a:rect l="0" t="0" r="0" b="0"/>
              <a:pathLst>
                <a:path>
                  <a:moveTo>
                    <a:pt x="743440" y="4616942"/>
                  </a:moveTo>
                  <a:arcTo wR="2740298" hR="2740298" stAng="8206656" swAng="520729"/>
                </a:path>
              </a:pathLst>
            </a:custGeom>
            <a:ln>
              <a:headEnd type="arrow" w="med" len="med"/>
              <a:tailEnd type="none" w="med" len="med"/>
            </a:ln>
          </p:spPr>
          <p:style>
            <a:lnRef idx="3">
              <a:schemeClr val="accent1"/>
            </a:lnRef>
            <a:fillRef idx="0">
              <a:schemeClr val="accent1"/>
            </a:fillRef>
            <a:effectRef idx="2">
              <a:schemeClr val="accent1"/>
            </a:effectRef>
            <a:fontRef idx="minor">
              <a:schemeClr val="tx1"/>
            </a:fontRef>
          </p:style>
        </p:sp>
        <p:sp>
          <p:nvSpPr>
            <p:cNvPr id="19" name="Freeform 18"/>
            <p:cNvSpPr/>
            <p:nvPr/>
          </p:nvSpPr>
          <p:spPr>
            <a:xfrm>
              <a:off x="791050" y="3432519"/>
              <a:ext cx="2294912" cy="1170617"/>
            </a:xfrm>
            <a:custGeom>
              <a:avLst/>
              <a:gdLst>
                <a:gd name="connsiteX0" fmla="*/ 0 w 2294912"/>
                <a:gd name="connsiteY0" fmla="*/ 585309 h 1170617"/>
                <a:gd name="connsiteX1" fmla="*/ 292654 w 2294912"/>
                <a:gd name="connsiteY1" fmla="*/ 0 h 1170617"/>
                <a:gd name="connsiteX2" fmla="*/ 2002258 w 2294912"/>
                <a:gd name="connsiteY2" fmla="*/ 0 h 1170617"/>
                <a:gd name="connsiteX3" fmla="*/ 2294912 w 2294912"/>
                <a:gd name="connsiteY3" fmla="*/ 585309 h 1170617"/>
                <a:gd name="connsiteX4" fmla="*/ 2002258 w 2294912"/>
                <a:gd name="connsiteY4" fmla="*/ 1170617 h 1170617"/>
                <a:gd name="connsiteX5" fmla="*/ 292654 w 2294912"/>
                <a:gd name="connsiteY5" fmla="*/ 1170617 h 1170617"/>
                <a:gd name="connsiteX6" fmla="*/ 0 w 2294912"/>
                <a:gd name="connsiteY6" fmla="*/ 585309 h 117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912" h="1170617">
                  <a:moveTo>
                    <a:pt x="0" y="585309"/>
                  </a:moveTo>
                  <a:lnTo>
                    <a:pt x="292654" y="0"/>
                  </a:lnTo>
                  <a:lnTo>
                    <a:pt x="2002258" y="0"/>
                  </a:lnTo>
                  <a:lnTo>
                    <a:pt x="2294912" y="585309"/>
                  </a:lnTo>
                  <a:lnTo>
                    <a:pt x="2002258" y="1170617"/>
                  </a:lnTo>
                  <a:lnTo>
                    <a:pt x="292654" y="1170617"/>
                  </a:lnTo>
                  <a:lnTo>
                    <a:pt x="0" y="585309"/>
                  </a:lnTo>
                  <a:close/>
                </a:path>
              </a:pathLst>
            </a:custGeom>
            <a:solidFill>
              <a:schemeClr val="accent1"/>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64994" tIns="223512" rIns="364994" bIns="223512" numCol="1" spcCol="1270" anchor="ctr" anchorCtr="0">
              <a:noAutofit/>
            </a:bodyPr>
            <a:lstStyle/>
            <a:p>
              <a:pPr algn="ctr" defTabSz="889000">
                <a:lnSpc>
                  <a:spcPct val="90000"/>
                </a:lnSpc>
                <a:spcBef>
                  <a:spcPct val="0"/>
                </a:spcBef>
                <a:spcAft>
                  <a:spcPct val="35000"/>
                </a:spcAft>
              </a:pPr>
              <a:r>
                <a:rPr lang="en-US" sz="2000" dirty="0" smtClean="0">
                  <a:solidFill>
                    <a:prstClr val="white"/>
                  </a:solidFill>
                </a:rPr>
                <a:t>Step 3: Generate potential solutions</a:t>
              </a:r>
              <a:endParaRPr lang="en-US" sz="2000" dirty="0">
                <a:solidFill>
                  <a:prstClr val="white"/>
                </a:solidFill>
              </a:endParaRPr>
            </a:p>
          </p:txBody>
        </p:sp>
        <p:sp>
          <p:nvSpPr>
            <p:cNvPr id="20" name="Freeform 19"/>
            <p:cNvSpPr/>
            <p:nvPr/>
          </p:nvSpPr>
          <p:spPr>
            <a:xfrm>
              <a:off x="1865696" y="844151"/>
              <a:ext cx="5480596" cy="5480596"/>
            </a:xfrm>
            <a:custGeom>
              <a:avLst/>
              <a:gdLst/>
              <a:ahLst/>
              <a:cxnLst/>
              <a:rect l="0" t="0" r="0" b="0"/>
              <a:pathLst>
                <a:path>
                  <a:moveTo>
                    <a:pt x="24413" y="2375326"/>
                  </a:moveTo>
                  <a:arcTo wR="2740298" hR="2740298" stAng="11259227" swAng="814274"/>
                </a:path>
              </a:pathLst>
            </a:custGeom>
            <a:ln>
              <a:headEnd type="arrow" w="med" len="med"/>
              <a:tailEnd type="none" w="med" len="med"/>
            </a:ln>
          </p:spPr>
          <p:style>
            <a:lnRef idx="3">
              <a:schemeClr val="accent1"/>
            </a:lnRef>
            <a:fillRef idx="0">
              <a:schemeClr val="accent1"/>
            </a:fillRef>
            <a:effectRef idx="2">
              <a:schemeClr val="accent1"/>
            </a:effectRef>
            <a:fontRef idx="minor">
              <a:schemeClr val="tx1"/>
            </a:fontRef>
          </p:style>
        </p:sp>
        <p:sp>
          <p:nvSpPr>
            <p:cNvPr id="21" name="Freeform 20"/>
            <p:cNvSpPr/>
            <p:nvPr/>
          </p:nvSpPr>
          <p:spPr>
            <a:xfrm>
              <a:off x="1320202" y="1225453"/>
              <a:ext cx="2294912" cy="1170617"/>
            </a:xfrm>
            <a:custGeom>
              <a:avLst/>
              <a:gdLst>
                <a:gd name="connsiteX0" fmla="*/ 0 w 2294912"/>
                <a:gd name="connsiteY0" fmla="*/ 585309 h 1170617"/>
                <a:gd name="connsiteX1" fmla="*/ 292654 w 2294912"/>
                <a:gd name="connsiteY1" fmla="*/ 0 h 1170617"/>
                <a:gd name="connsiteX2" fmla="*/ 2002258 w 2294912"/>
                <a:gd name="connsiteY2" fmla="*/ 0 h 1170617"/>
                <a:gd name="connsiteX3" fmla="*/ 2294912 w 2294912"/>
                <a:gd name="connsiteY3" fmla="*/ 585309 h 1170617"/>
                <a:gd name="connsiteX4" fmla="*/ 2002258 w 2294912"/>
                <a:gd name="connsiteY4" fmla="*/ 1170617 h 1170617"/>
                <a:gd name="connsiteX5" fmla="*/ 292654 w 2294912"/>
                <a:gd name="connsiteY5" fmla="*/ 1170617 h 1170617"/>
                <a:gd name="connsiteX6" fmla="*/ 0 w 2294912"/>
                <a:gd name="connsiteY6" fmla="*/ 585309 h 117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912" h="1170617">
                  <a:moveTo>
                    <a:pt x="0" y="585309"/>
                  </a:moveTo>
                  <a:lnTo>
                    <a:pt x="292654" y="0"/>
                  </a:lnTo>
                  <a:lnTo>
                    <a:pt x="2002258" y="0"/>
                  </a:lnTo>
                  <a:lnTo>
                    <a:pt x="2294912" y="585309"/>
                  </a:lnTo>
                  <a:lnTo>
                    <a:pt x="2002258" y="1170617"/>
                  </a:lnTo>
                  <a:lnTo>
                    <a:pt x="292654" y="1170617"/>
                  </a:lnTo>
                  <a:lnTo>
                    <a:pt x="0" y="585309"/>
                  </a:lnTo>
                  <a:close/>
                </a:path>
              </a:pathLst>
            </a:custGeom>
            <a:solidFill>
              <a:schemeClr val="accent1"/>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64994" tIns="223512" rIns="364994" bIns="223512" numCol="1" spcCol="1270" anchor="ctr" anchorCtr="0">
              <a:noAutofit/>
            </a:bodyPr>
            <a:lstStyle/>
            <a:p>
              <a:pPr algn="ctr" defTabSz="889000">
                <a:lnSpc>
                  <a:spcPct val="90000"/>
                </a:lnSpc>
                <a:spcBef>
                  <a:spcPct val="0"/>
                </a:spcBef>
                <a:spcAft>
                  <a:spcPct val="35000"/>
                </a:spcAft>
              </a:pPr>
              <a:r>
                <a:rPr lang="en-US" sz="2000" dirty="0" smtClean="0">
                  <a:solidFill>
                    <a:prstClr val="white"/>
                  </a:solidFill>
                </a:rPr>
                <a:t>Step 2: Gather data and analyze the problem</a:t>
              </a:r>
              <a:endParaRPr lang="en-US" sz="2000" dirty="0">
                <a:solidFill>
                  <a:prstClr val="white"/>
                </a:solidFill>
              </a:endParaRPr>
            </a:p>
          </p:txBody>
        </p:sp>
        <p:sp>
          <p:nvSpPr>
            <p:cNvPr id="22" name="Freeform 21"/>
            <p:cNvSpPr/>
            <p:nvPr/>
          </p:nvSpPr>
          <p:spPr>
            <a:xfrm>
              <a:off x="2197242" y="488793"/>
              <a:ext cx="5480596" cy="5480596"/>
            </a:xfrm>
            <a:custGeom>
              <a:avLst/>
              <a:gdLst/>
              <a:ahLst/>
              <a:cxnLst/>
              <a:rect l="0" t="0" r="0" b="0"/>
              <a:pathLst>
                <a:path>
                  <a:moveTo>
                    <a:pt x="945120" y="669894"/>
                  </a:moveTo>
                  <a:arcTo wR="2740298" hR="2740298" stAng="13744352" swAng="376623"/>
                </a:path>
              </a:pathLst>
            </a:custGeom>
            <a:ln>
              <a:headEnd type="arrow" w="med" len="med"/>
              <a:tailEnd type="none" w="med" len="med"/>
            </a:ln>
          </p:spPr>
          <p:style>
            <a:lnRef idx="3">
              <a:schemeClr val="accent1"/>
            </a:lnRef>
            <a:fillRef idx="0">
              <a:schemeClr val="accent1"/>
            </a:fillRef>
            <a:effectRef idx="2">
              <a:schemeClr val="accent1"/>
            </a:effectRef>
            <a:fontRef idx="minor">
              <a:schemeClr val="tx1"/>
            </a:fontRef>
          </p:style>
        </p:sp>
        <p:sp>
          <p:nvSpPr>
            <p:cNvPr id="23" name="Freeform 22"/>
            <p:cNvSpPr/>
            <p:nvPr/>
          </p:nvSpPr>
          <p:spPr>
            <a:xfrm>
              <a:off x="3189111" y="2543897"/>
              <a:ext cx="2819400" cy="1657298"/>
            </a:xfrm>
            <a:custGeom>
              <a:avLst/>
              <a:gdLst>
                <a:gd name="connsiteX0" fmla="*/ 0 w 2294912"/>
                <a:gd name="connsiteY0" fmla="*/ 585309 h 1170617"/>
                <a:gd name="connsiteX1" fmla="*/ 292654 w 2294912"/>
                <a:gd name="connsiteY1" fmla="*/ 0 h 1170617"/>
                <a:gd name="connsiteX2" fmla="*/ 2002258 w 2294912"/>
                <a:gd name="connsiteY2" fmla="*/ 0 h 1170617"/>
                <a:gd name="connsiteX3" fmla="*/ 2294912 w 2294912"/>
                <a:gd name="connsiteY3" fmla="*/ 585309 h 1170617"/>
                <a:gd name="connsiteX4" fmla="*/ 2002258 w 2294912"/>
                <a:gd name="connsiteY4" fmla="*/ 1170617 h 1170617"/>
                <a:gd name="connsiteX5" fmla="*/ 292654 w 2294912"/>
                <a:gd name="connsiteY5" fmla="*/ 1170617 h 1170617"/>
                <a:gd name="connsiteX6" fmla="*/ 0 w 2294912"/>
                <a:gd name="connsiteY6" fmla="*/ 585309 h 117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912" h="1170617">
                  <a:moveTo>
                    <a:pt x="0" y="585309"/>
                  </a:moveTo>
                  <a:lnTo>
                    <a:pt x="292654" y="0"/>
                  </a:lnTo>
                  <a:lnTo>
                    <a:pt x="2002258" y="0"/>
                  </a:lnTo>
                  <a:lnTo>
                    <a:pt x="2294912" y="585309"/>
                  </a:lnTo>
                  <a:lnTo>
                    <a:pt x="2002258" y="1170617"/>
                  </a:lnTo>
                  <a:lnTo>
                    <a:pt x="292654" y="1170617"/>
                  </a:lnTo>
                  <a:lnTo>
                    <a:pt x="0" y="585309"/>
                  </a:lnTo>
                  <a:close/>
                </a:path>
              </a:pathLst>
            </a:custGeom>
            <a:solidFill>
              <a:schemeClr val="accent5"/>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64994" tIns="223512" rIns="364994" bIns="223512" numCol="1" spcCol="1270" anchor="ctr" anchorCtr="0">
              <a:noAutofit/>
            </a:bodyPr>
            <a:lstStyle/>
            <a:p>
              <a:pPr algn="ctr" defTabSz="889000">
                <a:lnSpc>
                  <a:spcPct val="90000"/>
                </a:lnSpc>
                <a:spcBef>
                  <a:spcPct val="0"/>
                </a:spcBef>
                <a:spcAft>
                  <a:spcPct val="35000"/>
                </a:spcAft>
              </a:pPr>
              <a:r>
                <a:rPr lang="en-US" sz="2800" b="1" dirty="0" smtClean="0">
                  <a:solidFill>
                    <a:prstClr val="white"/>
                  </a:solidFill>
                </a:rPr>
                <a:t>Seven-step Problem- solving Formula</a:t>
              </a:r>
              <a:endParaRPr lang="en-US" sz="2800" b="1" dirty="0">
                <a:solidFill>
                  <a:prstClr val="white"/>
                </a:solidFill>
              </a:endParaRPr>
            </a:p>
          </p:txBody>
        </p:sp>
      </p:grpSp>
      <p:cxnSp>
        <p:nvCxnSpPr>
          <p:cNvPr id="3" name="Straight Arrow Connector 2"/>
          <p:cNvCxnSpPr/>
          <p:nvPr/>
        </p:nvCxnSpPr>
        <p:spPr>
          <a:xfrm>
            <a:off x="4360365" y="6057900"/>
            <a:ext cx="372097" cy="76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5031715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“PMP”</a:t>
            </a:r>
            <a:endParaRPr lang="en-US" dirty="0"/>
          </a:p>
        </p:txBody>
      </p:sp>
      <p:sp>
        <p:nvSpPr>
          <p:cNvPr id="3" name="Content Placeholder 2"/>
          <p:cNvSpPr>
            <a:spLocks noGrp="1"/>
          </p:cNvSpPr>
          <p:nvPr>
            <p:ph idx="1"/>
          </p:nvPr>
        </p:nvSpPr>
        <p:spPr>
          <a:xfrm>
            <a:off x="381000" y="1504950"/>
            <a:ext cx="8534400" cy="5334000"/>
          </a:xfrm>
        </p:spPr>
        <p:txBody>
          <a:bodyPr>
            <a:normAutofit fontScale="92500" lnSpcReduction="10000"/>
          </a:bodyPr>
          <a:lstStyle/>
          <a:p>
            <a:r>
              <a:rPr lang="en-US" dirty="0" smtClean="0"/>
              <a:t>Project Management Professional - certification</a:t>
            </a:r>
          </a:p>
          <a:p>
            <a:r>
              <a:rPr lang="en-US" dirty="0" smtClean="0"/>
              <a:t>An external credential</a:t>
            </a:r>
          </a:p>
          <a:p>
            <a:r>
              <a:rPr lang="en-US" dirty="0" smtClean="0"/>
              <a:t>Requires passing a 200-question multiple choice test, which requires preparation</a:t>
            </a:r>
          </a:p>
          <a:p>
            <a:r>
              <a:rPr lang="en-US" dirty="0" smtClean="0"/>
              <a:t>Agency may not fund exam/prep</a:t>
            </a:r>
          </a:p>
          <a:p>
            <a:r>
              <a:rPr lang="en-US" dirty="0" smtClean="0"/>
              <a:t>Requires continuing education to maintain </a:t>
            </a:r>
          </a:p>
          <a:p>
            <a:r>
              <a:rPr lang="en-US" dirty="0" smtClean="0"/>
              <a:t>Requires periodic renewal of credential</a:t>
            </a:r>
          </a:p>
          <a:p>
            <a:r>
              <a:rPr lang="en-US" altLang="en-US" dirty="0"/>
              <a:t>PMP is more than Microsoft Project and GANTT charts.  It is a skillset that will help you (and the government you work for) perform better.</a:t>
            </a:r>
          </a:p>
          <a:p>
            <a:endParaRPr lang="en-US" dirty="0" smtClean="0"/>
          </a:p>
          <a:p>
            <a:pPr marL="0" indent="0">
              <a:buNone/>
            </a:pPr>
            <a:endParaRPr lang="en-US" dirty="0"/>
          </a:p>
        </p:txBody>
      </p:sp>
    </p:spTree>
    <p:extLst>
      <p:ext uri="{BB962C8B-B14F-4D97-AF65-F5344CB8AC3E}">
        <p14:creationId xmlns:p14="http://schemas.microsoft.com/office/powerpoint/2010/main" val="12567550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5334000" cy="3048000"/>
          </a:xfrm>
        </p:spPr>
        <p:txBody>
          <a:bodyPr/>
          <a:lstStyle/>
          <a:p>
            <a:r>
              <a:rPr lang="en-US" dirty="0">
                <a:solidFill>
                  <a:schemeClr val="bg1"/>
                </a:solidFill>
              </a:rPr>
              <a:t/>
            </a:r>
            <a:br>
              <a:rPr lang="en-US" dirty="0">
                <a:solidFill>
                  <a:schemeClr val="bg1"/>
                </a:solidFill>
              </a:rPr>
            </a:br>
            <a:r>
              <a:rPr lang="en-US" dirty="0">
                <a:solidFill>
                  <a:schemeClr val="bg1"/>
                </a:solidFill>
              </a:rPr>
              <a:t>Use the Principle of “Organized Disagreement” to Ferret Out Creative Alternatives and Solutions </a:t>
            </a:r>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489673097"/>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Pitfalls that can impact a project</a:t>
            </a:r>
            <a:endParaRPr lang="en-US" dirty="0"/>
          </a:p>
        </p:txBody>
      </p:sp>
      <p:sp>
        <p:nvSpPr>
          <p:cNvPr id="3" name="Content Placeholder 2"/>
          <p:cNvSpPr>
            <a:spLocks noGrp="1"/>
          </p:cNvSpPr>
          <p:nvPr>
            <p:ph idx="1"/>
          </p:nvPr>
        </p:nvSpPr>
        <p:spPr>
          <a:xfrm>
            <a:off x="381000" y="2133600"/>
            <a:ext cx="8534400" cy="4618599"/>
          </a:xfrm>
        </p:spPr>
        <p:txBody>
          <a:bodyPr>
            <a:normAutofit fontScale="85000" lnSpcReduction="20000"/>
          </a:bodyPr>
          <a:lstStyle/>
          <a:p>
            <a:r>
              <a:rPr lang="en-US" dirty="0" smtClean="0"/>
              <a:t>Scope Creep</a:t>
            </a:r>
          </a:p>
          <a:p>
            <a:r>
              <a:rPr lang="en-US" dirty="0" smtClean="0"/>
              <a:t>Last-Minute Stakeholder</a:t>
            </a:r>
          </a:p>
          <a:p>
            <a:r>
              <a:rPr lang="en-US" dirty="0" smtClean="0"/>
              <a:t>Loss/absence/skills of project resources (people)</a:t>
            </a:r>
          </a:p>
          <a:p>
            <a:r>
              <a:rPr lang="en-US" dirty="0" smtClean="0"/>
              <a:t>Loss of funding or cost increases</a:t>
            </a:r>
          </a:p>
          <a:p>
            <a:r>
              <a:rPr lang="en-US" dirty="0" smtClean="0"/>
              <a:t>Loss of support </a:t>
            </a:r>
          </a:p>
          <a:p>
            <a:r>
              <a:rPr lang="en-US" dirty="0" smtClean="0"/>
              <a:t>Lack of agreement on desired outcome</a:t>
            </a:r>
          </a:p>
          <a:p>
            <a:r>
              <a:rPr lang="en-US" dirty="0" smtClean="0"/>
              <a:t>Changing </a:t>
            </a:r>
            <a:r>
              <a:rPr lang="en-US" dirty="0" err="1" smtClean="0"/>
              <a:t>prioritites</a:t>
            </a:r>
            <a:endParaRPr lang="en-US" dirty="0" smtClean="0"/>
          </a:p>
          <a:p>
            <a:r>
              <a:rPr lang="en-US" dirty="0" smtClean="0"/>
              <a:t>Delays…of all sorts</a:t>
            </a:r>
          </a:p>
          <a:p>
            <a:r>
              <a:rPr lang="en-US" dirty="0" smtClean="0"/>
              <a:t>Unrealistic Planning or deadlines</a:t>
            </a:r>
          </a:p>
          <a:p>
            <a:pPr marL="0" indent="0">
              <a:buNone/>
            </a:pPr>
            <a:endParaRPr lang="en-US" dirty="0" smtClean="0"/>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40057777"/>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t>
            </a:r>
            <a:r>
              <a:rPr lang="en-US" dirty="0"/>
              <a:t>Sources of Conflict in Project Management </a:t>
            </a:r>
            <a:r>
              <a:rPr lang="en-US" dirty="0" smtClean="0"/>
              <a:t> </a:t>
            </a:r>
            <a:endParaRPr lang="en-US" dirty="0"/>
          </a:p>
        </p:txBody>
      </p:sp>
      <p:sp>
        <p:nvSpPr>
          <p:cNvPr id="3" name="Content Placeholder 2"/>
          <p:cNvSpPr>
            <a:spLocks noGrp="1"/>
          </p:cNvSpPr>
          <p:nvPr>
            <p:ph idx="1"/>
          </p:nvPr>
        </p:nvSpPr>
        <p:spPr/>
        <p:txBody>
          <a:bodyPr/>
          <a:lstStyle/>
          <a:p>
            <a:pPr marL="514350" indent="-514350">
              <a:spcAft>
                <a:spcPts val="1200"/>
              </a:spcAft>
              <a:buSzPct val="90000"/>
              <a:buFont typeface="+mj-lt"/>
              <a:buAutoNum type="arabicPeriod"/>
            </a:pPr>
            <a:r>
              <a:rPr lang="en-US" dirty="0" smtClean="0"/>
              <a:t>Human </a:t>
            </a:r>
            <a:r>
              <a:rPr lang="en-US" dirty="0"/>
              <a:t>resources </a:t>
            </a:r>
          </a:p>
          <a:p>
            <a:pPr marL="514350" indent="-514350">
              <a:spcAft>
                <a:spcPts val="1200"/>
              </a:spcAft>
              <a:buSzPct val="90000"/>
              <a:buFont typeface="+mj-lt"/>
              <a:buAutoNum type="arabicPeriod"/>
            </a:pPr>
            <a:r>
              <a:rPr lang="en-US" dirty="0" smtClean="0"/>
              <a:t>Equipment </a:t>
            </a:r>
            <a:r>
              <a:rPr lang="en-US" dirty="0"/>
              <a:t>and facilities </a:t>
            </a:r>
          </a:p>
          <a:p>
            <a:pPr marL="514350" indent="-514350">
              <a:spcAft>
                <a:spcPts val="1200"/>
              </a:spcAft>
              <a:buSzPct val="90000"/>
              <a:buFont typeface="+mj-lt"/>
              <a:buAutoNum type="arabicPeriod"/>
            </a:pPr>
            <a:r>
              <a:rPr lang="en-US" dirty="0" smtClean="0"/>
              <a:t>Capital </a:t>
            </a:r>
            <a:r>
              <a:rPr lang="en-US" dirty="0"/>
              <a:t>expenditures and costs </a:t>
            </a:r>
          </a:p>
          <a:p>
            <a:pPr marL="514350" indent="-514350">
              <a:spcAft>
                <a:spcPts val="1200"/>
              </a:spcAft>
              <a:buSzPct val="90000"/>
              <a:buFont typeface="+mj-lt"/>
              <a:buAutoNum type="arabicPeriod"/>
            </a:pPr>
            <a:r>
              <a:rPr lang="en-US" dirty="0" smtClean="0"/>
              <a:t>Technical </a:t>
            </a:r>
            <a:r>
              <a:rPr lang="en-US" dirty="0"/>
              <a:t>opinions and tradeoffs </a:t>
            </a:r>
          </a:p>
          <a:p>
            <a:pPr marL="514350" indent="-514350">
              <a:spcAft>
                <a:spcPts val="1200"/>
              </a:spcAft>
              <a:buSzPct val="90000"/>
              <a:buFont typeface="+mj-lt"/>
              <a:buAutoNum type="arabicPeriod"/>
            </a:pPr>
            <a:r>
              <a:rPr lang="en-US" dirty="0" smtClean="0"/>
              <a:t>Priorities </a:t>
            </a:r>
            <a:endParaRPr lang="en-US" dirty="0"/>
          </a:p>
          <a:p>
            <a:pPr marL="514350" indent="-514350">
              <a:spcAft>
                <a:spcPts val="1200"/>
              </a:spcAft>
              <a:buSzPct val="90000"/>
              <a:buFont typeface="+mj-lt"/>
              <a:buAutoNum type="arabicPeriod"/>
            </a:pPr>
            <a:r>
              <a:rPr lang="en-US" dirty="0" smtClean="0"/>
              <a:t>Administrative </a:t>
            </a:r>
            <a:r>
              <a:rPr lang="en-US" dirty="0"/>
              <a:t>procedures </a:t>
            </a:r>
          </a:p>
          <a:p>
            <a:pPr marL="514350" indent="-514350">
              <a:spcAft>
                <a:spcPts val="1200"/>
              </a:spcAft>
              <a:buSzPct val="90000"/>
              <a:buFont typeface="+mj-lt"/>
              <a:buAutoNum type="arabicPeriod"/>
            </a:pPr>
            <a:r>
              <a:rPr lang="en-US" dirty="0" smtClean="0"/>
              <a:t>Scheduling</a:t>
            </a:r>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27884601"/>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1000" b="-4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4953000" cy="2209800"/>
          </a:xfrm>
        </p:spPr>
        <p:txBody>
          <a:bodyPr/>
          <a:lstStyle/>
          <a:p>
            <a:r>
              <a:rPr lang="en-US" dirty="0" smtClean="0">
                <a:solidFill>
                  <a:schemeClr val="bg1"/>
                </a:solidFill>
              </a:rPr>
              <a:t>Prepare </a:t>
            </a:r>
            <a:r>
              <a:rPr lang="en-US" dirty="0">
                <a:solidFill>
                  <a:schemeClr val="bg1"/>
                </a:solidFill>
              </a:rPr>
              <a:t>for the Changing Nature and Intensity of Conflict as the Project Progresses </a:t>
            </a:r>
            <a:r>
              <a:rPr lang="en-US" dirty="0" smtClean="0">
                <a:solidFill>
                  <a:schemeClr val="bg1"/>
                </a:solidFill>
              </a:rPr>
              <a:t>.  Improve your skills on conflict resolution…..hint, there is no “bad guy”</a:t>
            </a:r>
            <a:endParaRPr lang="en-US" dirty="0">
              <a:solidFill>
                <a:schemeClr val="bg1"/>
              </a:solidFill>
            </a:endParaRPr>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84746597"/>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Project Management Software </a:t>
            </a:r>
            <a:r>
              <a:rPr lang="en-US" dirty="0" smtClean="0"/>
              <a:t/>
            </a:r>
            <a:br>
              <a:rPr lang="en-US" dirty="0" smtClean="0"/>
            </a:br>
            <a:r>
              <a:rPr lang="en-US" dirty="0" smtClean="0"/>
              <a:t>Can </a:t>
            </a:r>
            <a:r>
              <a:rPr lang="en-US" dirty="0"/>
              <a:t>and Can’t Do for You </a:t>
            </a:r>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1594254900"/>
              </p:ext>
            </p:extLst>
          </p:nvPr>
        </p:nvGraphicFramePr>
        <p:xfrm>
          <a:off x="266700" y="1219200"/>
          <a:ext cx="8610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05521955"/>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Yellow, Green</a:t>
            </a:r>
            <a:endParaRPr lang="en-US" dirty="0"/>
          </a:p>
        </p:txBody>
      </p:sp>
      <p:sp>
        <p:nvSpPr>
          <p:cNvPr id="3" name="Content Placeholder 2"/>
          <p:cNvSpPr>
            <a:spLocks noGrp="1"/>
          </p:cNvSpPr>
          <p:nvPr>
            <p:ph sz="quarter" idx="10"/>
          </p:nvPr>
        </p:nvSpPr>
        <p:spPr>
          <a:xfrm>
            <a:off x="4419600" y="1219200"/>
            <a:ext cx="4457700" cy="5181600"/>
          </a:xfrm>
        </p:spPr>
        <p:txBody>
          <a:bodyPr>
            <a:normAutofit fontScale="85000" lnSpcReduction="20000"/>
          </a:bodyPr>
          <a:lstStyle/>
          <a:p>
            <a:r>
              <a:rPr lang="en-US" dirty="0" smtClean="0"/>
              <a:t>Project reporting is sometimes rolled up in a “dashboard” for upper level reporting</a:t>
            </a:r>
          </a:p>
          <a:p>
            <a:r>
              <a:rPr lang="en-US" dirty="0" smtClean="0"/>
              <a:t>A project manager can sometimes communicate a project’s distress by turning it to red on a dashboard upper management can see.</a:t>
            </a:r>
          </a:p>
          <a:p>
            <a:r>
              <a:rPr lang="en-US" dirty="0" smtClean="0"/>
              <a:t>A project manager’s job is to let management know if a project is not executing as planned</a:t>
            </a:r>
          </a:p>
          <a:p>
            <a:endParaRPr lang="en-US" dirty="0"/>
          </a:p>
        </p:txBody>
      </p:sp>
      <p:sp>
        <p:nvSpPr>
          <p:cNvPr id="4" name="Text Placeholder 3"/>
          <p:cNvSpPr>
            <a:spLocks noGrp="1"/>
          </p:cNvSpPr>
          <p:nvPr>
            <p:ph type="body" sz="quarter" idx="11"/>
          </p:nvPr>
        </p:nvSpPr>
        <p:spPr/>
        <p:txBody>
          <a:bodyPr/>
          <a:lstStyle/>
          <a:p>
            <a:endParaRPr lang="en-US"/>
          </a:p>
        </p:txBody>
      </p:sp>
      <p:pic>
        <p:nvPicPr>
          <p:cNvPr id="1026" name="Picture 2" descr="C:\Users\celeste flemming\AppData\Local\Microsoft\Windows\Temporary Internet Files\Content.IE5\1JNJ2SZQ\MC9003556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286000"/>
            <a:ext cx="2892990" cy="267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961222"/>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and Celebrating: don’t forget to…</a:t>
            </a:r>
            <a:endParaRPr lang="en-US" dirty="0"/>
          </a:p>
        </p:txBody>
      </p:sp>
      <p:sp>
        <p:nvSpPr>
          <p:cNvPr id="3" name="Content Placeholder 2"/>
          <p:cNvSpPr>
            <a:spLocks noGrp="1"/>
          </p:cNvSpPr>
          <p:nvPr>
            <p:ph sz="quarter" idx="10"/>
          </p:nvPr>
        </p:nvSpPr>
        <p:spPr>
          <a:xfrm>
            <a:off x="304800" y="1447800"/>
            <a:ext cx="8610600" cy="5181600"/>
          </a:xfrm>
        </p:spPr>
        <p:txBody>
          <a:bodyPr/>
          <a:lstStyle/>
          <a:p>
            <a:r>
              <a:rPr lang="en-US" dirty="0" smtClean="0"/>
              <a:t>Plan celebrations along the way of major milestones and at the end</a:t>
            </a:r>
          </a:p>
          <a:p>
            <a:r>
              <a:rPr lang="en-US" dirty="0"/>
              <a:t>G</a:t>
            </a:r>
            <a:r>
              <a:rPr lang="en-US" dirty="0" smtClean="0"/>
              <a:t>ather lessons learned and present the project formally</a:t>
            </a:r>
          </a:p>
          <a:p>
            <a:r>
              <a:rPr lang="en-US" dirty="0"/>
              <a:t>R</a:t>
            </a:r>
            <a:r>
              <a:rPr lang="en-US" dirty="0" smtClean="0"/>
              <a:t>ecognize contributors</a:t>
            </a:r>
          </a:p>
          <a:p>
            <a:r>
              <a:rPr lang="en-US" dirty="0" smtClean="0"/>
              <a:t>Formally closing the project and saving data for the future is part of the process—and using data from former projects is one of the methods of estimating future projects</a:t>
            </a:r>
          </a:p>
          <a:p>
            <a:endParaRPr lang="en-US" dirty="0" smtClean="0"/>
          </a:p>
          <a:p>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44237455"/>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FAA Specific </a:t>
            </a:r>
          </a:p>
        </p:txBody>
      </p:sp>
      <p:sp>
        <p:nvSpPr>
          <p:cNvPr id="6147" name="Content Placeholder 2"/>
          <p:cNvSpPr>
            <a:spLocks noGrp="1"/>
          </p:cNvSpPr>
          <p:nvPr>
            <p:ph idx="1"/>
          </p:nvPr>
        </p:nvSpPr>
        <p:spPr/>
        <p:txBody>
          <a:bodyPr/>
          <a:lstStyle/>
          <a:p>
            <a:r>
              <a:rPr lang="en-US" b="0" dirty="0" smtClean="0"/>
              <a:t>Within FAA There are </a:t>
            </a:r>
            <a:r>
              <a:rPr lang="en-US" b="0" dirty="0" smtClean="0">
                <a:solidFill>
                  <a:schemeClr val="accent2"/>
                </a:solidFill>
              </a:rPr>
              <a:t>three levels </a:t>
            </a:r>
            <a:r>
              <a:rPr lang="en-US" b="0" dirty="0" smtClean="0"/>
              <a:t>of certification</a:t>
            </a:r>
          </a:p>
          <a:p>
            <a:r>
              <a:rPr lang="en-US" b="0" dirty="0" smtClean="0"/>
              <a:t>Each has requirements for</a:t>
            </a:r>
          </a:p>
          <a:p>
            <a:pPr lvl="1"/>
            <a:r>
              <a:rPr lang="en-US" dirty="0" smtClean="0">
                <a:solidFill>
                  <a:schemeClr val="accent2"/>
                </a:solidFill>
              </a:rPr>
              <a:t>Experience</a:t>
            </a:r>
          </a:p>
          <a:p>
            <a:pPr lvl="1"/>
            <a:r>
              <a:rPr lang="en-US" dirty="0" smtClean="0">
                <a:solidFill>
                  <a:schemeClr val="accent2"/>
                </a:solidFill>
              </a:rPr>
              <a:t>Training</a:t>
            </a:r>
          </a:p>
          <a:p>
            <a:pPr lvl="1"/>
            <a:r>
              <a:rPr lang="en-US" dirty="0" smtClean="0">
                <a:solidFill>
                  <a:schemeClr val="accent2"/>
                </a:solidFill>
              </a:rPr>
              <a:t>Continuing education</a:t>
            </a:r>
            <a:endParaRPr lang="en-US" dirty="0" smtClean="0"/>
          </a:p>
          <a:p>
            <a:r>
              <a:rPr lang="en-US" b="0" dirty="0" smtClean="0"/>
              <a:t>Each level has </a:t>
            </a:r>
            <a:r>
              <a:rPr lang="en-US" b="0" dirty="0" smtClean="0">
                <a:solidFill>
                  <a:schemeClr val="accent2"/>
                </a:solidFill>
              </a:rPr>
              <a:t>equivalencies</a:t>
            </a:r>
            <a:r>
              <a:rPr lang="en-US" b="0" dirty="0" smtClean="0"/>
              <a:t> (PMP)</a:t>
            </a:r>
          </a:p>
          <a:p>
            <a:r>
              <a:rPr lang="en-US" b="0" dirty="0" smtClean="0"/>
              <a:t>Cert levels are tied to Acquisition Category (</a:t>
            </a:r>
            <a:r>
              <a:rPr lang="en-US" b="0" dirty="0" smtClean="0">
                <a:solidFill>
                  <a:schemeClr val="accent2"/>
                </a:solidFill>
                <a:hlinkClick r:id="rId3"/>
              </a:rPr>
              <a:t>ACAT</a:t>
            </a:r>
            <a:r>
              <a:rPr lang="en-US" b="0" dirty="0" smtClean="0">
                <a:solidFill>
                  <a:schemeClr val="accent2"/>
                </a:solidFill>
              </a:rPr>
              <a:t>) </a:t>
            </a:r>
            <a:r>
              <a:rPr lang="en-US" b="0" dirty="0"/>
              <a:t>levels</a:t>
            </a:r>
            <a:r>
              <a:rPr lang="en-US" b="0" dirty="0" smtClean="0">
                <a:solidFill>
                  <a:schemeClr val="accent2"/>
                </a:solidFill>
              </a:rPr>
              <a:t> </a:t>
            </a:r>
            <a:r>
              <a:rPr lang="en-US" b="0" dirty="0">
                <a:solidFill>
                  <a:schemeClr val="accent2"/>
                </a:solidFill>
                <a:hlinkClick r:id="rId3"/>
              </a:rPr>
              <a:t>http://</a:t>
            </a:r>
            <a:r>
              <a:rPr lang="en-US" b="0" dirty="0" smtClean="0">
                <a:solidFill>
                  <a:schemeClr val="accent2"/>
                </a:solidFill>
                <a:hlinkClick r:id="rId3"/>
              </a:rPr>
              <a:t>fast.faa.gov/docs/acqcattable.doc</a:t>
            </a:r>
            <a:endParaRPr lang="en-US" b="0" dirty="0" smtClean="0"/>
          </a:p>
        </p:txBody>
      </p:sp>
    </p:spTree>
    <p:extLst>
      <p:ext uri="{BB962C8B-B14F-4D97-AF65-F5344CB8AC3E}">
        <p14:creationId xmlns:p14="http://schemas.microsoft.com/office/powerpoint/2010/main" val="15789120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Certification Levels</a:t>
            </a:r>
            <a:endParaRPr lang="en-US" dirty="0"/>
          </a:p>
        </p:txBody>
      </p:sp>
      <p:sp>
        <p:nvSpPr>
          <p:cNvPr id="3" name="Content Placeholder 2"/>
          <p:cNvSpPr>
            <a:spLocks noGrp="1"/>
          </p:cNvSpPr>
          <p:nvPr>
            <p:ph idx="1"/>
          </p:nvPr>
        </p:nvSpPr>
        <p:spPr/>
        <p:txBody>
          <a:bodyPr/>
          <a:lstStyle/>
          <a:p>
            <a:pPr marL="0" indent="0">
              <a:buNone/>
            </a:pPr>
            <a:r>
              <a:rPr lang="en-US" i="1" dirty="0" smtClean="0"/>
              <a:t>On the Certification Portal …</a:t>
            </a:r>
          </a:p>
          <a:p>
            <a:pPr marL="0" indent="0">
              <a:buNone/>
            </a:pPr>
            <a:endParaRPr lang="en-US" i="1" dirty="0" smtClean="0"/>
          </a:p>
          <a:p>
            <a:pPr marL="0" indent="0" algn="ctr">
              <a:buNone/>
            </a:pPr>
            <a:r>
              <a:rPr lang="en-US" dirty="0">
                <a:hlinkClick r:id="rId3"/>
              </a:rPr>
              <a:t>https://</a:t>
            </a:r>
            <a:r>
              <a:rPr lang="en-US" dirty="0" smtClean="0">
                <a:hlinkClick r:id="rId3"/>
              </a:rPr>
              <a:t>ksn2.faa.gov/faa/AcquisitionProfessions/Pages/PPM_Home.aspx</a:t>
            </a:r>
            <a:r>
              <a:rPr lang="en-US" dirty="0" smtClean="0"/>
              <a:t>  </a:t>
            </a:r>
          </a:p>
          <a:p>
            <a:pPr marL="0" indent="0">
              <a:buNone/>
            </a:pPr>
            <a:endParaRPr lang="en-US" dirty="0" smtClean="0"/>
          </a:p>
          <a:p>
            <a:r>
              <a:rPr lang="en-US" dirty="0" smtClean="0"/>
              <a:t>Experience</a:t>
            </a:r>
          </a:p>
          <a:p>
            <a:r>
              <a:rPr lang="en-US" dirty="0" smtClean="0"/>
              <a:t>Training</a:t>
            </a:r>
          </a:p>
          <a:p>
            <a:r>
              <a:rPr lang="en-US" dirty="0" smtClean="0"/>
              <a:t>Equivalencies</a:t>
            </a:r>
          </a:p>
          <a:p>
            <a:endParaRPr lang="en-US" dirty="0"/>
          </a:p>
        </p:txBody>
      </p:sp>
    </p:spTree>
    <p:extLst>
      <p:ext uri="{BB962C8B-B14F-4D97-AF65-F5344CB8AC3E}">
        <p14:creationId xmlns:p14="http://schemas.microsoft.com/office/powerpoint/2010/main" val="1479460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935355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43130" y="926068"/>
            <a:ext cx="7019870" cy="369332"/>
          </a:xfrm>
          <a:prstGeom prst="rect">
            <a:avLst/>
          </a:prstGeom>
          <a:solidFill>
            <a:schemeClr val="bg1"/>
          </a:solidFill>
        </p:spPr>
        <p:txBody>
          <a:bodyPr wrap="none" rtlCol="0">
            <a:spAutoFit/>
          </a:bodyPr>
          <a:lstStyle/>
          <a:p>
            <a:r>
              <a:rPr lang="en-US" dirty="0">
                <a:solidFill>
                  <a:srgbClr val="FF0000"/>
                </a:solidFill>
                <a:hlinkClick r:id="rId3"/>
              </a:rPr>
              <a:t>https://ksn2.faa.gov/faa/AcquisitionProfessions/Pages/Default.aspx</a:t>
            </a:r>
            <a:endParaRPr lang="en-US" dirty="0">
              <a:solidFill>
                <a:srgbClr val="FF0000"/>
              </a:solidFill>
            </a:endParaRPr>
          </a:p>
        </p:txBody>
      </p:sp>
    </p:spTree>
    <p:extLst>
      <p:ext uri="{BB962C8B-B14F-4D97-AF65-F5344CB8AC3E}">
        <p14:creationId xmlns:p14="http://schemas.microsoft.com/office/powerpoint/2010/main" val="2126208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PMP Certification Requirements</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 </a:t>
            </a:r>
            <a:endParaRPr lang="en-US" dirty="0"/>
          </a:p>
          <a:p>
            <a:r>
              <a:rPr lang="en-US" dirty="0" smtClean="0"/>
              <a:t>High </a:t>
            </a:r>
            <a:r>
              <a:rPr lang="en-US" dirty="0"/>
              <a:t>school </a:t>
            </a:r>
            <a:r>
              <a:rPr lang="en-US" dirty="0" smtClean="0"/>
              <a:t>diploma or associate’s degree with </a:t>
            </a:r>
            <a:r>
              <a:rPr lang="en-US" dirty="0"/>
              <a:t>at least five years of project management experience, with 7,500 hours leading and directing projects and 35 hours of project management education. </a:t>
            </a:r>
            <a:br>
              <a:rPr lang="en-US" dirty="0"/>
            </a:br>
            <a:r>
              <a:rPr lang="en-US" dirty="0"/>
              <a:t/>
            </a:r>
            <a:br>
              <a:rPr lang="en-US" dirty="0"/>
            </a:br>
            <a:r>
              <a:rPr lang="en-US" dirty="0"/>
              <a:t>OR </a:t>
            </a:r>
            <a:br>
              <a:rPr lang="en-US" dirty="0"/>
            </a:br>
            <a:endParaRPr lang="en-US" dirty="0"/>
          </a:p>
          <a:p>
            <a:r>
              <a:rPr lang="en-US" dirty="0"/>
              <a:t>A four-year degree (bachelor’s </a:t>
            </a:r>
            <a:r>
              <a:rPr lang="en-US" dirty="0" smtClean="0"/>
              <a:t>degree) </a:t>
            </a:r>
            <a:r>
              <a:rPr lang="en-US" dirty="0"/>
              <a:t>and at least three years of project management experience, with 4,500 hours leading and directing projects and 35 hours of project management education. </a:t>
            </a:r>
          </a:p>
          <a:p>
            <a:endParaRPr lang="en-US" dirty="0"/>
          </a:p>
        </p:txBody>
      </p:sp>
    </p:spTree>
    <p:extLst>
      <p:ext uri="{BB962C8B-B14F-4D97-AF65-F5344CB8AC3E}">
        <p14:creationId xmlns:p14="http://schemas.microsoft.com/office/powerpoint/2010/main" val="7213396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426"/>
          <a:stretch/>
        </p:blipFill>
        <p:spPr bwMode="auto">
          <a:xfrm>
            <a:off x="0" y="1"/>
            <a:ext cx="9344025" cy="6793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0136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sp>
        <p:nvSpPr>
          <p:cNvPr id="22531" name="Content Placeholder 2"/>
          <p:cNvSpPr>
            <a:spLocks noGrp="1"/>
          </p:cNvSpPr>
          <p:nvPr>
            <p:ph idx="1"/>
          </p:nvPr>
        </p:nvSpPr>
        <p:spPr/>
        <p:txBody>
          <a:bodyPr/>
          <a:lstStyle/>
          <a:p>
            <a:endParaRPr lang="en-US" smtClean="0"/>
          </a:p>
        </p:txBody>
      </p:sp>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l="26213" t="19620" r="28036" b="18758"/>
          <a:stretch>
            <a:fillRect/>
          </a:stretch>
        </p:blipFill>
        <p:spPr bwMode="auto">
          <a:xfrm>
            <a:off x="0" y="0"/>
            <a:ext cx="9144000" cy="693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7467600" y="3733800"/>
            <a:ext cx="152400" cy="152400"/>
          </a:xfrm>
          <a:prstGeom prst="rect">
            <a:avLst/>
          </a:prstGeom>
          <a:solidFill>
            <a:schemeClr val="accent3"/>
          </a:solidFill>
          <a:ln>
            <a:noFill/>
          </a:ln>
          <a:effectLst/>
          <a:extLst/>
        </p:spPr>
        <p:txBody>
          <a:bodyPr>
            <a:spAutoFit/>
          </a:bodyPr>
          <a:lstStyle/>
          <a:p>
            <a:pPr algn="ctr">
              <a:spcBef>
                <a:spcPct val="50000"/>
              </a:spcBef>
              <a:buFontTx/>
              <a:buChar char="•"/>
              <a:defRPr/>
            </a:pPr>
            <a:endParaRPr lang="en-US" sz="2400" b="1"/>
          </a:p>
        </p:txBody>
      </p:sp>
    </p:spTree>
    <p:extLst>
      <p:ext uri="{BB962C8B-B14F-4D97-AF65-F5344CB8AC3E}">
        <p14:creationId xmlns:p14="http://schemas.microsoft.com/office/powerpoint/2010/main" val="16725736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smtClean="0"/>
          </a:p>
        </p:txBody>
      </p:sp>
      <p:sp>
        <p:nvSpPr>
          <p:cNvPr id="23555" name="Content Placeholder 2"/>
          <p:cNvSpPr>
            <a:spLocks noGrp="1"/>
          </p:cNvSpPr>
          <p:nvPr>
            <p:ph idx="1"/>
          </p:nvPr>
        </p:nvSpPr>
        <p:spPr/>
        <p:txBody>
          <a:bodyPr/>
          <a:lstStyle/>
          <a:p>
            <a:endParaRPr lang="en-US" smtClean="0"/>
          </a:p>
        </p:txBody>
      </p:sp>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5883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Oval 4"/>
          <p:cNvSpPr>
            <a:spLocks noChangeArrowheads="1"/>
          </p:cNvSpPr>
          <p:nvPr/>
        </p:nvSpPr>
        <p:spPr bwMode="auto">
          <a:xfrm>
            <a:off x="609600" y="3048000"/>
            <a:ext cx="10668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buFontTx/>
              <a:buChar char="•"/>
            </a:pPr>
            <a:endParaRPr lang="en-US" sz="2400" b="1"/>
          </a:p>
        </p:txBody>
      </p:sp>
    </p:spTree>
    <p:extLst>
      <p:ext uri="{BB962C8B-B14F-4D97-AF65-F5344CB8AC3E}">
        <p14:creationId xmlns:p14="http://schemas.microsoft.com/office/powerpoint/2010/main" val="32958627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smtClean="0"/>
          </a:p>
        </p:txBody>
      </p:sp>
      <p:sp>
        <p:nvSpPr>
          <p:cNvPr id="24579" name="Content Placeholder 2"/>
          <p:cNvSpPr>
            <a:spLocks noGrp="1"/>
          </p:cNvSpPr>
          <p:nvPr>
            <p:ph idx="1"/>
          </p:nvPr>
        </p:nvSpPr>
        <p:spPr/>
        <p:txBody>
          <a:bodyPr/>
          <a:lstStyle/>
          <a:p>
            <a:endParaRPr lang="en-US" smtClean="0"/>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525"/>
            <a:ext cx="8712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7895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smtClean="0"/>
          </a:p>
        </p:txBody>
      </p:sp>
      <p:sp>
        <p:nvSpPr>
          <p:cNvPr id="25603" name="Content Placeholder 2"/>
          <p:cNvSpPr>
            <a:spLocks noGrp="1"/>
          </p:cNvSpPr>
          <p:nvPr>
            <p:ph idx="1"/>
          </p:nvPr>
        </p:nvSpPr>
        <p:spPr/>
        <p:txBody>
          <a:bodyPr/>
          <a:lstStyle/>
          <a:p>
            <a:endParaRPr lang="en-US" smtClean="0"/>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686800" cy="689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2901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What next?</a:t>
            </a:r>
          </a:p>
        </p:txBody>
      </p:sp>
      <p:sp>
        <p:nvSpPr>
          <p:cNvPr id="26627" name="Content Placeholder 2"/>
          <p:cNvSpPr>
            <a:spLocks noGrp="1"/>
          </p:cNvSpPr>
          <p:nvPr>
            <p:ph idx="1"/>
          </p:nvPr>
        </p:nvSpPr>
        <p:spPr/>
        <p:txBody>
          <a:bodyPr/>
          <a:lstStyle/>
          <a:p>
            <a:pPr>
              <a:spcBef>
                <a:spcPts val="1200"/>
              </a:spcBef>
              <a:spcAft>
                <a:spcPts val="1200"/>
              </a:spcAft>
            </a:pPr>
            <a:r>
              <a:rPr lang="en-US" b="0" dirty="0" smtClean="0"/>
              <a:t>Please </a:t>
            </a:r>
            <a:r>
              <a:rPr lang="en-US" b="0" dirty="0" smtClean="0">
                <a:solidFill>
                  <a:schemeClr val="accent2"/>
                </a:solidFill>
              </a:rPr>
              <a:t>notify </a:t>
            </a:r>
            <a:r>
              <a:rPr lang="en-US" dirty="0" smtClean="0">
                <a:solidFill>
                  <a:schemeClr val="accent2"/>
                </a:solidFill>
              </a:rPr>
              <a:t>your training coordinator</a:t>
            </a:r>
            <a:r>
              <a:rPr lang="en-US" b="0" dirty="0" smtClean="0">
                <a:solidFill>
                  <a:schemeClr val="accent2"/>
                </a:solidFill>
              </a:rPr>
              <a:t> </a:t>
            </a:r>
            <a:r>
              <a:rPr lang="en-US" b="0" dirty="0" smtClean="0"/>
              <a:t>if you are seeking your certification. </a:t>
            </a:r>
          </a:p>
          <a:p>
            <a:pPr>
              <a:spcBef>
                <a:spcPts val="1200"/>
              </a:spcBef>
              <a:spcAft>
                <a:spcPts val="1200"/>
              </a:spcAft>
            </a:pPr>
            <a:r>
              <a:rPr lang="en-US" b="0" dirty="0" smtClean="0"/>
              <a:t>This information will help </a:t>
            </a:r>
            <a:r>
              <a:rPr lang="en-US" dirty="0" smtClean="0"/>
              <a:t>them</a:t>
            </a:r>
            <a:r>
              <a:rPr lang="en-US" b="0" dirty="0" smtClean="0"/>
              <a:t> request the right </a:t>
            </a:r>
            <a:r>
              <a:rPr lang="en-US" b="0" dirty="0" smtClean="0">
                <a:solidFill>
                  <a:schemeClr val="accent2"/>
                </a:solidFill>
              </a:rPr>
              <a:t>classes</a:t>
            </a:r>
            <a:r>
              <a:rPr lang="en-US" b="0" dirty="0" smtClean="0"/>
              <a:t> for the right people. </a:t>
            </a:r>
          </a:p>
          <a:p>
            <a:pPr>
              <a:spcBef>
                <a:spcPts val="1200"/>
              </a:spcBef>
              <a:spcAft>
                <a:spcPts val="1200"/>
              </a:spcAft>
            </a:pPr>
            <a:r>
              <a:rPr lang="en-US" b="0" dirty="0" smtClean="0">
                <a:solidFill>
                  <a:schemeClr val="accent2"/>
                </a:solidFill>
              </a:rPr>
              <a:t>Training Coordinators </a:t>
            </a:r>
            <a:r>
              <a:rPr lang="en-US" b="0" dirty="0" smtClean="0"/>
              <a:t>and </a:t>
            </a:r>
            <a:r>
              <a:rPr lang="en-US" b="0" dirty="0" smtClean="0">
                <a:solidFill>
                  <a:schemeClr val="accent2"/>
                </a:solidFill>
              </a:rPr>
              <a:t>Management</a:t>
            </a:r>
            <a:r>
              <a:rPr lang="en-US" b="0" dirty="0" smtClean="0"/>
              <a:t> make the decision about who gets agency-funded training. </a:t>
            </a:r>
          </a:p>
        </p:txBody>
      </p:sp>
    </p:spTree>
    <p:extLst>
      <p:ext uri="{BB962C8B-B14F-4D97-AF65-F5344CB8AC3E}">
        <p14:creationId xmlns:p14="http://schemas.microsoft.com/office/powerpoint/2010/main" val="32394279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How I Passed</a:t>
            </a:r>
          </a:p>
        </p:txBody>
      </p:sp>
      <p:sp>
        <p:nvSpPr>
          <p:cNvPr id="3075" name="Rectangle 3"/>
          <p:cNvSpPr>
            <a:spLocks noGrp="1" noChangeArrowheads="1"/>
          </p:cNvSpPr>
          <p:nvPr>
            <p:ph type="body" idx="1"/>
          </p:nvPr>
        </p:nvSpPr>
        <p:spPr/>
        <p:txBody>
          <a:bodyPr/>
          <a:lstStyle/>
          <a:p>
            <a:pPr eaLnBrk="1" hangingPunct="1">
              <a:lnSpc>
                <a:spcPct val="80000"/>
              </a:lnSpc>
            </a:pPr>
            <a:r>
              <a:rPr lang="en-US" altLang="en-US" sz="2800" dirty="0" smtClean="0"/>
              <a:t>I read two books twice.  I recorded myself reading the books and played the recordings while I was driving.</a:t>
            </a:r>
          </a:p>
          <a:p>
            <a:pPr eaLnBrk="1" hangingPunct="1">
              <a:lnSpc>
                <a:spcPct val="80000"/>
              </a:lnSpc>
            </a:pPr>
            <a:r>
              <a:rPr lang="en-US" altLang="en-US" sz="2800" dirty="0" smtClean="0"/>
              <a:t>I read the main study book OUT LOUD to my husband, yes the whole thing.  </a:t>
            </a:r>
          </a:p>
          <a:p>
            <a:pPr eaLnBrk="1" hangingPunct="1">
              <a:lnSpc>
                <a:spcPct val="80000"/>
              </a:lnSpc>
            </a:pPr>
            <a:r>
              <a:rPr lang="en-US" altLang="en-US" sz="2800" dirty="0" smtClean="0"/>
              <a:t>I did all the </a:t>
            </a:r>
            <a:r>
              <a:rPr lang="en-US" altLang="en-US" sz="2800" dirty="0" err="1" smtClean="0"/>
              <a:t>skillsoft</a:t>
            </a:r>
            <a:r>
              <a:rPr lang="en-US" altLang="en-US" sz="2800" dirty="0" smtClean="0"/>
              <a:t> training on PMP, referring to my books also as I answered the questions on the computer.</a:t>
            </a:r>
          </a:p>
          <a:p>
            <a:pPr eaLnBrk="1" hangingPunct="1">
              <a:lnSpc>
                <a:spcPct val="80000"/>
              </a:lnSpc>
            </a:pPr>
            <a:r>
              <a:rPr lang="en-US" altLang="en-US" sz="2800" dirty="0" smtClean="0"/>
              <a:t>I read chapters over and over until I started to “get the flick” of how PMP “thinks”</a:t>
            </a:r>
          </a:p>
          <a:p>
            <a:pPr eaLnBrk="1" hangingPunct="1">
              <a:lnSpc>
                <a:spcPct val="80000"/>
              </a:lnSpc>
            </a:pPr>
            <a:r>
              <a:rPr lang="en-US" altLang="en-US" sz="2800" dirty="0" smtClean="0"/>
              <a:t>It looks like common sense at first but there is a specific system of thinking you need to learn</a:t>
            </a:r>
          </a:p>
        </p:txBody>
      </p:sp>
    </p:spTree>
    <p:extLst>
      <p:ext uri="{BB962C8B-B14F-4D97-AF65-F5344CB8AC3E}">
        <p14:creationId xmlns:p14="http://schemas.microsoft.com/office/powerpoint/2010/main" val="15478551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Discussion</a:t>
            </a:r>
            <a:endParaRPr lang="en-US" dirty="0"/>
          </a:p>
        </p:txBody>
      </p:sp>
      <p:sp>
        <p:nvSpPr>
          <p:cNvPr id="3" name="Content Placeholder 2"/>
          <p:cNvSpPr>
            <a:spLocks noGrp="1"/>
          </p:cNvSpPr>
          <p:nvPr>
            <p:ph idx="1"/>
          </p:nvPr>
        </p:nvSpPr>
        <p:spPr/>
        <p:txBody>
          <a:bodyPr>
            <a:normAutofit fontScale="92500"/>
          </a:bodyPr>
          <a:lstStyle/>
          <a:p>
            <a:r>
              <a:rPr lang="en-US" dirty="0" smtClean="0"/>
              <a:t>Would you like to learn more about Project Management ?</a:t>
            </a:r>
          </a:p>
          <a:p>
            <a:r>
              <a:rPr lang="en-US" dirty="0" smtClean="0"/>
              <a:t>Do you see value in the standardization of project management?</a:t>
            </a:r>
          </a:p>
          <a:p>
            <a:r>
              <a:rPr lang="en-US" dirty="0" smtClean="0"/>
              <a:t>Are you a PMP or would you consider becoming a “PMP” through earning the credential through PMI?</a:t>
            </a:r>
          </a:p>
          <a:p>
            <a:r>
              <a:rPr lang="en-US" dirty="0" smtClean="0"/>
              <a:t>Would you consider seeking certification as an FAA project manager?</a:t>
            </a:r>
          </a:p>
          <a:p>
            <a:r>
              <a:rPr lang="en-US" dirty="0" smtClean="0"/>
              <a:t>If yes to any question, how will you go about it, what are the steps?</a:t>
            </a:r>
          </a:p>
          <a:p>
            <a:endParaRPr lang="en-US" dirty="0"/>
          </a:p>
        </p:txBody>
      </p:sp>
    </p:spTree>
    <p:extLst>
      <p:ext uri="{BB962C8B-B14F-4D97-AF65-F5344CB8AC3E}">
        <p14:creationId xmlns:p14="http://schemas.microsoft.com/office/powerpoint/2010/main" val="1216921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Why I Did It</a:t>
            </a:r>
          </a:p>
        </p:txBody>
      </p:sp>
      <p:sp>
        <p:nvSpPr>
          <p:cNvPr id="6147" name="Rectangle 3"/>
          <p:cNvSpPr>
            <a:spLocks noGrp="1" noChangeArrowheads="1"/>
          </p:cNvSpPr>
          <p:nvPr>
            <p:ph type="body" idx="1"/>
          </p:nvPr>
        </p:nvSpPr>
        <p:spPr/>
        <p:txBody>
          <a:bodyPr>
            <a:normAutofit/>
          </a:bodyPr>
          <a:lstStyle/>
          <a:p>
            <a:pPr eaLnBrk="1" hangingPunct="1">
              <a:lnSpc>
                <a:spcPct val="80000"/>
              </a:lnSpc>
            </a:pPr>
            <a:r>
              <a:rPr lang="en-US" altLang="en-US" sz="2400" dirty="0" smtClean="0"/>
              <a:t>I’ve been managing projects my whole career but I never really knew how to do it</a:t>
            </a:r>
          </a:p>
          <a:p>
            <a:pPr eaLnBrk="1" hangingPunct="1">
              <a:lnSpc>
                <a:spcPct val="80000"/>
              </a:lnSpc>
            </a:pPr>
            <a:r>
              <a:rPr lang="en-US" altLang="en-US" sz="2400" dirty="0" smtClean="0"/>
              <a:t>Now I finally feel like I know how to do it!</a:t>
            </a:r>
          </a:p>
          <a:p>
            <a:pPr eaLnBrk="1" hangingPunct="1">
              <a:lnSpc>
                <a:spcPct val="80000"/>
              </a:lnSpc>
            </a:pPr>
            <a:r>
              <a:rPr lang="en-US" altLang="en-US" sz="2400" dirty="0" smtClean="0"/>
              <a:t>I am confident about taking on larger projects, because I know what it takes to accomplish them</a:t>
            </a:r>
          </a:p>
          <a:p>
            <a:pPr eaLnBrk="1" hangingPunct="1">
              <a:lnSpc>
                <a:spcPct val="80000"/>
              </a:lnSpc>
            </a:pPr>
            <a:r>
              <a:rPr lang="en-US" altLang="en-US" sz="2400" dirty="0" smtClean="0"/>
              <a:t>I learn from the continuing education activities like PMI meetings and conferences.</a:t>
            </a:r>
          </a:p>
          <a:p>
            <a:pPr eaLnBrk="1" hangingPunct="1">
              <a:lnSpc>
                <a:spcPct val="80000"/>
              </a:lnSpc>
            </a:pPr>
            <a:r>
              <a:rPr lang="en-US" altLang="en-US" sz="2400" dirty="0" smtClean="0"/>
              <a:t>I meet people I would not otherwise meet and learn things I would not otherwise learn.  </a:t>
            </a:r>
          </a:p>
          <a:p>
            <a:pPr eaLnBrk="1" hangingPunct="1">
              <a:lnSpc>
                <a:spcPct val="80000"/>
              </a:lnSpc>
            </a:pPr>
            <a:r>
              <a:rPr lang="en-US" altLang="en-US" sz="2400" dirty="0" smtClean="0"/>
              <a:t>There have even been details available related to having a PMP </a:t>
            </a:r>
          </a:p>
          <a:p>
            <a:pPr eaLnBrk="1" hangingPunct="1">
              <a:lnSpc>
                <a:spcPct val="80000"/>
              </a:lnSpc>
            </a:pPr>
            <a:r>
              <a:rPr lang="en-US" altLang="en-US" sz="2400" dirty="0" smtClean="0"/>
              <a:t>Some assignments in my work are seen by management as better executed by a credentialed PMP</a:t>
            </a:r>
          </a:p>
        </p:txBody>
      </p:sp>
    </p:spTree>
    <p:extLst>
      <p:ext uri="{BB962C8B-B14F-4D97-AF65-F5344CB8AC3E}">
        <p14:creationId xmlns:p14="http://schemas.microsoft.com/office/powerpoint/2010/main" val="1552726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9559" r="9559"/>
          <a:stretch>
            <a:fillRect/>
          </a:stretch>
        </p:blipFill>
        <p:spPr/>
      </p:pic>
      <p:sp>
        <p:nvSpPr>
          <p:cNvPr id="3" name="Text Placeholder 2"/>
          <p:cNvSpPr>
            <a:spLocks noGrp="1"/>
          </p:cNvSpPr>
          <p:nvPr>
            <p:ph type="body" sz="quarter" idx="14"/>
          </p:nvPr>
        </p:nvSpPr>
        <p:spPr/>
        <p:txBody>
          <a:bodyPr>
            <a:normAutofit fontScale="92500"/>
          </a:bodyPr>
          <a:lstStyle/>
          <a:p>
            <a:r>
              <a:rPr lang="en-US" dirty="0" smtClean="0"/>
              <a:t>The value of a common set of steps and terminology  when teams are communicating about a project</a:t>
            </a:r>
            <a:endParaRPr lang="en-US" dirty="0"/>
          </a:p>
        </p:txBody>
      </p:sp>
    </p:spTree>
    <p:extLst>
      <p:ext uri="{BB962C8B-B14F-4D97-AF65-F5344CB8AC3E}">
        <p14:creationId xmlns:p14="http://schemas.microsoft.com/office/powerpoint/2010/main" val="381909627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4286" r="14286"/>
          <a:stretch>
            <a:fillRect/>
          </a:stretch>
        </p:blipFill>
        <p:spPr/>
      </p:pic>
      <p:sp>
        <p:nvSpPr>
          <p:cNvPr id="3" name="Text Placeholder 2"/>
          <p:cNvSpPr>
            <a:spLocks noGrp="1"/>
          </p:cNvSpPr>
          <p:nvPr>
            <p:ph type="body" sz="quarter" idx="14"/>
          </p:nvPr>
        </p:nvSpPr>
        <p:spPr/>
        <p:txBody>
          <a:bodyPr>
            <a:normAutofit fontScale="92500" lnSpcReduction="20000"/>
          </a:bodyPr>
          <a:lstStyle/>
          <a:p>
            <a:r>
              <a:rPr lang="en-US" dirty="0" smtClean="0"/>
              <a:t>The value of a common language and structure when evaluating projects competing for the same resources at an agency level</a:t>
            </a:r>
            <a:endParaRPr lang="en-US" dirty="0"/>
          </a:p>
        </p:txBody>
      </p:sp>
      <p:sp>
        <p:nvSpPr>
          <p:cNvPr id="4" name="Content Placeholder 3"/>
          <p:cNvSpPr>
            <a:spLocks noGrp="1"/>
          </p:cNvSpPr>
          <p:nvPr>
            <p:ph sz="quarter" idx="15"/>
          </p:nvPr>
        </p:nvSpPr>
        <p:spPr/>
        <p:txBody>
          <a:bodyPr/>
          <a:lstStyle/>
          <a:p>
            <a:endParaRPr lang="en-US"/>
          </a:p>
        </p:txBody>
      </p:sp>
    </p:spTree>
    <p:extLst>
      <p:ext uri="{BB962C8B-B14F-4D97-AF65-F5344CB8AC3E}">
        <p14:creationId xmlns:p14="http://schemas.microsoft.com/office/powerpoint/2010/main" val="393771122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 Professional</a:t>
            </a:r>
            <a:endParaRPr lang="en-US"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r>
              <a:rPr lang="en-US" dirty="0"/>
              <a:t>http://www.pmi.org/</a:t>
            </a:r>
          </a:p>
        </p:txBody>
      </p:sp>
      <p:sp>
        <p:nvSpPr>
          <p:cNvPr id="5" name="Text Placeholder 4"/>
          <p:cNvSpPr>
            <a:spLocks noGrp="1"/>
          </p:cNvSpPr>
          <p:nvPr>
            <p:ph type="body" sz="quarter" idx="12"/>
          </p:nvPr>
        </p:nvSpPr>
        <p:spPr/>
        <p:txBody>
          <a:bodyPr>
            <a:noAutofit/>
          </a:bodyPr>
          <a:lstStyle/>
          <a:p>
            <a:r>
              <a:rPr lang="en-US" dirty="0" smtClean="0"/>
              <a:t>Project Management Book of Knowledge (PMBOK)</a:t>
            </a:r>
            <a:endParaRPr lang="en-US" dirty="0"/>
          </a:p>
        </p:txBody>
      </p:sp>
      <p:sp>
        <p:nvSpPr>
          <p:cNvPr id="6" name="Text Placeholder 5"/>
          <p:cNvSpPr>
            <a:spLocks noGrp="1"/>
          </p:cNvSpPr>
          <p:nvPr>
            <p:ph type="body" sz="quarter" idx="13"/>
          </p:nvPr>
        </p:nvSpPr>
        <p:spPr>
          <a:xfrm>
            <a:off x="3702050" y="4114800"/>
            <a:ext cx="5441950" cy="671512"/>
          </a:xfrm>
        </p:spPr>
        <p:txBody>
          <a:bodyPr>
            <a:noAutofit/>
          </a:bodyPr>
          <a:lstStyle/>
          <a:p>
            <a:r>
              <a:rPr lang="en-US" dirty="0" smtClean="0"/>
              <a:t>Standards for project management</a:t>
            </a:r>
            <a:endParaRPr lang="en-US" dirty="0"/>
          </a:p>
        </p:txBody>
      </p:sp>
      <p:sp>
        <p:nvSpPr>
          <p:cNvPr id="7" name="Text Placeholder 6"/>
          <p:cNvSpPr>
            <a:spLocks noGrp="1"/>
          </p:cNvSpPr>
          <p:nvPr>
            <p:ph type="body" sz="quarter" idx="14"/>
          </p:nvPr>
        </p:nvSpPr>
        <p:spPr>
          <a:xfrm>
            <a:off x="2895600" y="5562600"/>
            <a:ext cx="6021387" cy="523875"/>
          </a:xfrm>
        </p:spPr>
        <p:txBody>
          <a:bodyPr>
            <a:normAutofit lnSpcReduction="10000"/>
          </a:bodyPr>
          <a:lstStyle/>
          <a:p>
            <a:r>
              <a:rPr lang="en-US" dirty="0" smtClean="0"/>
              <a:t>Standards for project managers</a:t>
            </a:r>
          </a:p>
          <a:p>
            <a:endParaRPr lang="en-US" dirty="0"/>
          </a:p>
        </p:txBody>
      </p:sp>
    </p:spTree>
    <p:extLst>
      <p:ext uri="{BB962C8B-B14F-4D97-AF65-F5344CB8AC3E}">
        <p14:creationId xmlns:p14="http://schemas.microsoft.com/office/powerpoint/2010/main" val="2446720006"/>
      </p:ext>
    </p:extLst>
  </p:cSld>
  <p:clrMapOvr>
    <a:masterClrMapping/>
  </p:clrMapOvr>
  <p:transition spd="slow"/>
  <p:timing>
    <p:tnLst>
      <p:par>
        <p:cTn id="1" dur="indefinite" restart="never" nodeType="tmRoot"/>
      </p:par>
    </p:tnLst>
    <p:bldLst>
      <p:bldP spid="4" grpId="0" build="p">
        <p:tmplLst>
          <p:tmpl lvl="1">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5" grpId="0" build="p">
        <p:tmplLst>
          <p:tmpl lvl="1">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6" grpId="0" build="p">
        <p:tmplLst>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7" grpId="0" build="p">
        <p:tmplLst>
          <p:tmpl lvl="1">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Lst>
  </p:timing>
</p:sld>
</file>

<file path=ppt/theme/theme1.xml><?xml version="1.0" encoding="utf-8"?>
<a:theme xmlns:a="http://schemas.openxmlformats.org/drawingml/2006/main" name="Skillpath Template New Teal">
  <a:themeElements>
    <a:clrScheme name="SkillPath New Mock Colors Teal">
      <a:dk1>
        <a:srgbClr val="000000"/>
      </a:dk1>
      <a:lt1>
        <a:sysClr val="window" lastClr="FFFFFF"/>
      </a:lt1>
      <a:dk2>
        <a:srgbClr val="595959"/>
      </a:dk2>
      <a:lt2>
        <a:srgbClr val="EEECE1"/>
      </a:lt2>
      <a:accent1>
        <a:srgbClr val="116C76"/>
      </a:accent1>
      <a:accent2>
        <a:srgbClr val="808080"/>
      </a:accent2>
      <a:accent3>
        <a:srgbClr val="004E6C"/>
      </a:accent3>
      <a:accent4>
        <a:srgbClr val="90B2BB"/>
      </a:accent4>
      <a:accent5>
        <a:srgbClr val="F5A01A"/>
      </a:accent5>
      <a:accent6>
        <a:srgbClr val="FDC689"/>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killpath Template New Teal">
  <a:themeElements>
    <a:clrScheme name="SkillPath New Mock Colors Teal">
      <a:dk1>
        <a:srgbClr val="000000"/>
      </a:dk1>
      <a:lt1>
        <a:sysClr val="window" lastClr="FFFFFF"/>
      </a:lt1>
      <a:dk2>
        <a:srgbClr val="595959"/>
      </a:dk2>
      <a:lt2>
        <a:srgbClr val="EEECE1"/>
      </a:lt2>
      <a:accent1>
        <a:srgbClr val="116C76"/>
      </a:accent1>
      <a:accent2>
        <a:srgbClr val="808080"/>
      </a:accent2>
      <a:accent3>
        <a:srgbClr val="004E6C"/>
      </a:accent3>
      <a:accent4>
        <a:srgbClr val="90B2BB"/>
      </a:accent4>
      <a:accent5>
        <a:srgbClr val="F5A01A"/>
      </a:accent5>
      <a:accent6>
        <a:srgbClr val="FDC689"/>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Skillpath Template New Teal</Template>
  <TotalTime>2672</TotalTime>
  <Words>4062</Words>
  <Application>Microsoft Office PowerPoint</Application>
  <PresentationFormat>On-screen Show (4:3)</PresentationFormat>
  <Paragraphs>545</Paragraphs>
  <Slides>57</Slides>
  <Notes>42</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Skillpath Template New Teal</vt:lpstr>
      <vt:lpstr>1_Skillpath Template New Teal</vt:lpstr>
      <vt:lpstr>In the Federal Aviation Administration </vt:lpstr>
      <vt:lpstr>Objectives</vt:lpstr>
      <vt:lpstr>History/Background</vt:lpstr>
      <vt:lpstr>What is “PMP”</vt:lpstr>
      <vt:lpstr>PMP Certification Requirements </vt:lpstr>
      <vt:lpstr>Why I Did It</vt:lpstr>
      <vt:lpstr>PowerPoint Presentation</vt:lpstr>
      <vt:lpstr>PowerPoint Presentation</vt:lpstr>
      <vt:lpstr>Project Management Professional</vt:lpstr>
      <vt:lpstr>What is Project Management?</vt:lpstr>
      <vt:lpstr>Activity</vt:lpstr>
      <vt:lpstr>PMP-defined project domains</vt:lpstr>
      <vt:lpstr>Project management knowledge draws on ten areas</vt:lpstr>
      <vt:lpstr>Project Management Process </vt:lpstr>
      <vt:lpstr>Triple Constraints </vt:lpstr>
      <vt:lpstr>In other words….”pick two”</vt:lpstr>
      <vt:lpstr>Initiating</vt:lpstr>
      <vt:lpstr>The Fundamentals of Project Planning </vt:lpstr>
      <vt:lpstr>Work Breakdown Structure </vt:lpstr>
      <vt:lpstr>Work Breakdown Structure allows…</vt:lpstr>
      <vt:lpstr>Planning the Time Dimension </vt:lpstr>
      <vt:lpstr>Task Analysis Form</vt:lpstr>
      <vt:lpstr>Gantt Charts</vt:lpstr>
      <vt:lpstr>Critical Path Method (CPM) </vt:lpstr>
      <vt:lpstr>Analyze Risks</vt:lpstr>
      <vt:lpstr>Provide for Contingencies in Project Plans </vt:lpstr>
      <vt:lpstr>Getting Down To Work </vt:lpstr>
      <vt:lpstr> Team Member Task Assignments Must Include Some Give and Take </vt:lpstr>
      <vt:lpstr>Monitoring and Controlling </vt:lpstr>
      <vt:lpstr>Structure Reports for Maximum Value </vt:lpstr>
      <vt:lpstr>Written Reports …</vt:lpstr>
      <vt:lpstr>Determine How Much Detail Reports Should Include and What the Distribution Should Be </vt:lpstr>
      <vt:lpstr>Recognizing the Built-in  Bias of the Report Writer </vt:lpstr>
      <vt:lpstr>Project Meetings</vt:lpstr>
      <vt:lpstr>Communicate and Coordinate to Let Everyone on the Project Know What’s Expected of Them and How They’re Doing </vt:lpstr>
      <vt:lpstr>Establish Checkpoints and Milestones That Tell You Whether or Not Your Project Is On Track </vt:lpstr>
      <vt:lpstr>Earned Value Management</vt:lpstr>
      <vt:lpstr>FAA Acquisition Management </vt:lpstr>
      <vt:lpstr>PowerPoint Presentation</vt:lpstr>
      <vt:lpstr> Use the Principle of “Organized Disagreement” to Ferret Out Creative Alternatives and Solutions </vt:lpstr>
      <vt:lpstr>Pitfalls that can impact a project</vt:lpstr>
      <vt:lpstr>Common Sources of Conflict in Project Management  </vt:lpstr>
      <vt:lpstr>Prepare for the Changing Nature and Intensity of Conflict as the Project Progresses .  Improve your skills on conflict resolution…..hint, there is no “bad guy”</vt:lpstr>
      <vt:lpstr>What Project Management Software  Can and Can’t Do for You </vt:lpstr>
      <vt:lpstr>Red, Yellow, Green</vt:lpstr>
      <vt:lpstr>Closing and Celebrating: don’t forget to…</vt:lpstr>
      <vt:lpstr>FAA Specific </vt:lpstr>
      <vt:lpstr>Review Certification Levels</vt:lpstr>
      <vt:lpstr>PowerPoint Presentation</vt:lpstr>
      <vt:lpstr>PowerPoint Presentation</vt:lpstr>
      <vt:lpstr>PowerPoint Presentation</vt:lpstr>
      <vt:lpstr>PowerPoint Presentation</vt:lpstr>
      <vt:lpstr>PowerPoint Presentation</vt:lpstr>
      <vt:lpstr>PowerPoint Presentation</vt:lpstr>
      <vt:lpstr>What next?</vt:lpstr>
      <vt:lpstr>How I Passed</vt:lpstr>
      <vt:lpstr>Group Discussion</vt:lpstr>
    </vt:vector>
  </TitlesOfParts>
  <Company>SkillPath Seminars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 easy links to all of our great on-site social media networks at: www.skillpath.com/onsite</dc:title>
  <dc:creator>Tai-Lin Davis</dc:creator>
  <cp:lastModifiedBy>Diaz, Susie (FAA)</cp:lastModifiedBy>
  <cp:revision>154</cp:revision>
  <cp:lastPrinted>2014-07-31T19:10:47Z</cp:lastPrinted>
  <dcterms:created xsi:type="dcterms:W3CDTF">2012-09-20T16:24:56Z</dcterms:created>
  <dcterms:modified xsi:type="dcterms:W3CDTF">2014-09-12T21:11:24Z</dcterms:modified>
</cp:coreProperties>
</file>