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51" r:id="rId2"/>
  </p:sldMasterIdLst>
  <p:notesMasterIdLst>
    <p:notesMasterId r:id="rId65"/>
  </p:notesMasterIdLst>
  <p:handoutMasterIdLst>
    <p:handoutMasterId r:id="rId66"/>
  </p:handoutMasterIdLst>
  <p:sldIdLst>
    <p:sldId id="275" r:id="rId3"/>
    <p:sldId id="430" r:id="rId4"/>
    <p:sldId id="431" r:id="rId5"/>
    <p:sldId id="429" r:id="rId6"/>
    <p:sldId id="423" r:id="rId7"/>
    <p:sldId id="424" r:id="rId8"/>
    <p:sldId id="425" r:id="rId9"/>
    <p:sldId id="287" r:id="rId10"/>
    <p:sldId id="433" r:id="rId11"/>
    <p:sldId id="449" r:id="rId12"/>
    <p:sldId id="434" r:id="rId13"/>
    <p:sldId id="398" r:id="rId14"/>
    <p:sldId id="407" r:id="rId15"/>
    <p:sldId id="288" r:id="rId16"/>
    <p:sldId id="414" r:id="rId17"/>
    <p:sldId id="422" r:id="rId18"/>
    <p:sldId id="440" r:id="rId19"/>
    <p:sldId id="450" r:id="rId20"/>
    <p:sldId id="406" r:id="rId21"/>
    <p:sldId id="401" r:id="rId22"/>
    <p:sldId id="435" r:id="rId23"/>
    <p:sldId id="436" r:id="rId24"/>
    <p:sldId id="437" r:id="rId25"/>
    <p:sldId id="438" r:id="rId26"/>
    <p:sldId id="439" r:id="rId27"/>
    <p:sldId id="442" r:id="rId28"/>
    <p:sldId id="443" r:id="rId29"/>
    <p:sldId id="404" r:id="rId30"/>
    <p:sldId id="447" r:id="rId31"/>
    <p:sldId id="315" r:id="rId32"/>
    <p:sldId id="405" r:id="rId33"/>
    <p:sldId id="341" r:id="rId34"/>
    <p:sldId id="281" r:id="rId35"/>
    <p:sldId id="448" r:id="rId36"/>
    <p:sldId id="426" r:id="rId37"/>
    <p:sldId id="427" r:id="rId38"/>
    <p:sldId id="428" r:id="rId39"/>
    <p:sldId id="432" r:id="rId40"/>
    <p:sldId id="446" r:id="rId41"/>
    <p:sldId id="276" r:id="rId42"/>
    <p:sldId id="408" r:id="rId43"/>
    <p:sldId id="409" r:id="rId44"/>
    <p:sldId id="444" r:id="rId45"/>
    <p:sldId id="339" r:id="rId46"/>
    <p:sldId id="282" r:id="rId47"/>
    <p:sldId id="279" r:id="rId48"/>
    <p:sldId id="259" r:id="rId49"/>
    <p:sldId id="410" r:id="rId50"/>
    <p:sldId id="411" r:id="rId51"/>
    <p:sldId id="412" r:id="rId52"/>
    <p:sldId id="270" r:id="rId53"/>
    <p:sldId id="271" r:id="rId54"/>
    <p:sldId id="419" r:id="rId55"/>
    <p:sldId id="340" r:id="rId56"/>
    <p:sldId id="413" r:id="rId57"/>
    <p:sldId id="402" r:id="rId58"/>
    <p:sldId id="441" r:id="rId59"/>
    <p:sldId id="415" r:id="rId60"/>
    <p:sldId id="416" r:id="rId61"/>
    <p:sldId id="417" r:id="rId62"/>
    <p:sldId id="418" r:id="rId63"/>
    <p:sldId id="445" r:id="rId6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p:restoredLeft sz="9961" autoAdjust="0"/>
    <p:restoredTop sz="94660"/>
  </p:normalViewPr>
  <p:slideViewPr>
    <p:cSldViewPr>
      <p:cViewPr varScale="1">
        <p:scale>
          <a:sx n="111" d="100"/>
          <a:sy n="111" d="100"/>
        </p:scale>
        <p:origin x="-2298"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9" d="100"/>
          <a:sy n="69" d="100"/>
        </p:scale>
        <p:origin x="-2718"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E26B11-7CF3-4A33-8C9A-4B972164425A}" type="doc">
      <dgm:prSet loTypeId="urn:microsoft.com/office/officeart/2009/3/layout/RandomtoResultProcess" loCatId="process" qsTypeId="urn:microsoft.com/office/officeart/2005/8/quickstyle/simple4" qsCatId="simple" csTypeId="urn:microsoft.com/office/officeart/2005/8/colors/colorful1" csCatId="colorful" phldr="1"/>
      <dgm:spPr/>
      <dgm:t>
        <a:bodyPr/>
        <a:lstStyle/>
        <a:p>
          <a:endParaRPr lang="en-US"/>
        </a:p>
      </dgm:t>
    </dgm:pt>
    <dgm:pt modelId="{CEE39563-039B-468C-8A26-115E0420E7EB}">
      <dgm:prSet phldrT="[Text]" phldr="1"/>
      <dgm:spPr/>
      <dgm:t>
        <a:bodyPr/>
        <a:lstStyle/>
        <a:p>
          <a:endParaRPr lang="en-US" dirty="0"/>
        </a:p>
      </dgm:t>
    </dgm:pt>
    <dgm:pt modelId="{D9A8E6F4-197E-452C-A5E6-49D860C20089}" type="parTrans" cxnId="{F7E1ED49-3B15-4A50-B4E5-676D620C4BE5}">
      <dgm:prSet/>
      <dgm:spPr/>
      <dgm:t>
        <a:bodyPr/>
        <a:lstStyle/>
        <a:p>
          <a:endParaRPr lang="en-US"/>
        </a:p>
      </dgm:t>
    </dgm:pt>
    <dgm:pt modelId="{983A2359-CDAE-4651-8859-A7B9FDCF70E9}" type="sibTrans" cxnId="{F7E1ED49-3B15-4A50-B4E5-676D620C4BE5}">
      <dgm:prSet/>
      <dgm:spPr/>
      <dgm:t>
        <a:bodyPr/>
        <a:lstStyle/>
        <a:p>
          <a:endParaRPr lang="en-US"/>
        </a:p>
      </dgm:t>
    </dgm:pt>
    <dgm:pt modelId="{88436C3F-D3E0-4F4C-890F-3CD739AD167D}">
      <dgm:prSet phldrT="[Text]" custT="1"/>
      <dgm:spPr/>
      <dgm:t>
        <a:bodyPr/>
        <a:lstStyle/>
        <a:p>
          <a:endParaRPr lang="en-US" sz="1800" dirty="0" smtClean="0"/>
        </a:p>
        <a:p>
          <a:r>
            <a:rPr lang="en-US" sz="3600" b="0" dirty="0" smtClean="0"/>
            <a:t>Individual Smarts is less important</a:t>
          </a:r>
          <a:endParaRPr lang="en-US" sz="3600" b="0" dirty="0"/>
        </a:p>
      </dgm:t>
    </dgm:pt>
    <dgm:pt modelId="{9F22AC87-6C2A-4B8D-A72E-A8498342713C}" type="parTrans" cxnId="{2CD9EFC8-12A7-4F2B-956C-8EBBB01E764A}">
      <dgm:prSet/>
      <dgm:spPr/>
      <dgm:t>
        <a:bodyPr/>
        <a:lstStyle/>
        <a:p>
          <a:endParaRPr lang="en-US"/>
        </a:p>
      </dgm:t>
    </dgm:pt>
    <dgm:pt modelId="{C22993C4-35A4-4F62-8FAD-7F7E34C84112}" type="sibTrans" cxnId="{2CD9EFC8-12A7-4F2B-956C-8EBBB01E764A}">
      <dgm:prSet/>
      <dgm:spPr/>
      <dgm:t>
        <a:bodyPr/>
        <a:lstStyle/>
        <a:p>
          <a:endParaRPr lang="en-US"/>
        </a:p>
      </dgm:t>
    </dgm:pt>
    <dgm:pt modelId="{F9FF49E9-9E3D-4434-9650-AA99E28BD7E5}">
      <dgm:prSet phldrT="[Text]"/>
      <dgm:spPr>
        <a:solidFill>
          <a:schemeClr val="tx1">
            <a:lumMod val="85000"/>
            <a:lumOff val="15000"/>
          </a:schemeClr>
        </a:solidFill>
      </dgm:spPr>
      <dgm:t>
        <a:bodyPr/>
        <a:lstStyle/>
        <a:p>
          <a:r>
            <a:rPr lang="en-US" b="1" dirty="0" smtClean="0"/>
            <a:t>Old IQ</a:t>
          </a:r>
          <a:endParaRPr lang="en-US" b="1" dirty="0"/>
        </a:p>
      </dgm:t>
    </dgm:pt>
    <dgm:pt modelId="{B57255EF-CD58-4623-B06C-24FE2CE7FCC3}" type="parTrans" cxnId="{22736461-8457-4D71-ABAC-C12065095B2B}">
      <dgm:prSet/>
      <dgm:spPr/>
      <dgm:t>
        <a:bodyPr/>
        <a:lstStyle/>
        <a:p>
          <a:endParaRPr lang="en-US"/>
        </a:p>
      </dgm:t>
    </dgm:pt>
    <dgm:pt modelId="{FA83AF5C-4D87-420F-80A9-DBC97CF69DB9}" type="sibTrans" cxnId="{22736461-8457-4D71-ABAC-C12065095B2B}">
      <dgm:prSet/>
      <dgm:spPr/>
      <dgm:t>
        <a:bodyPr/>
        <a:lstStyle/>
        <a:p>
          <a:endParaRPr lang="en-US"/>
        </a:p>
      </dgm:t>
    </dgm:pt>
    <dgm:pt modelId="{97B04883-4E8B-44ED-B551-3B3DF2904BF6}">
      <dgm:prSet phldrT="[Text]"/>
      <dgm:spPr/>
      <dgm:t>
        <a:bodyPr/>
        <a:lstStyle/>
        <a:p>
          <a:endParaRPr lang="en-US" dirty="0" smtClean="0"/>
        </a:p>
        <a:p>
          <a:r>
            <a:rPr lang="en-US" b="0" dirty="0" smtClean="0"/>
            <a:t>Group Smarts is most important</a:t>
          </a:r>
          <a:endParaRPr lang="en-US" b="0" dirty="0"/>
        </a:p>
      </dgm:t>
    </dgm:pt>
    <dgm:pt modelId="{46AA44A6-FA30-46D0-9514-FCD5B3814B28}" type="parTrans" cxnId="{90550CA1-A9B0-4B4F-ACAA-C8416FB0A3BF}">
      <dgm:prSet/>
      <dgm:spPr/>
      <dgm:t>
        <a:bodyPr/>
        <a:lstStyle/>
        <a:p>
          <a:endParaRPr lang="en-US"/>
        </a:p>
      </dgm:t>
    </dgm:pt>
    <dgm:pt modelId="{1804F240-9861-4EC0-A98C-E431186B1AEC}" type="sibTrans" cxnId="{90550CA1-A9B0-4B4F-ACAA-C8416FB0A3BF}">
      <dgm:prSet/>
      <dgm:spPr/>
      <dgm:t>
        <a:bodyPr/>
        <a:lstStyle/>
        <a:p>
          <a:endParaRPr lang="en-US"/>
        </a:p>
      </dgm:t>
    </dgm:pt>
    <dgm:pt modelId="{E8E5AD39-9147-4F86-8B48-9DD6574F8A6F}" type="pres">
      <dgm:prSet presAssocID="{B0E26B11-7CF3-4A33-8C9A-4B972164425A}" presName="Name0" presStyleCnt="0">
        <dgm:presLayoutVars>
          <dgm:dir/>
          <dgm:animOne val="branch"/>
          <dgm:animLvl val="lvl"/>
        </dgm:presLayoutVars>
      </dgm:prSet>
      <dgm:spPr/>
      <dgm:t>
        <a:bodyPr/>
        <a:lstStyle/>
        <a:p>
          <a:endParaRPr lang="en-US"/>
        </a:p>
      </dgm:t>
    </dgm:pt>
    <dgm:pt modelId="{FA28B9FE-CC0B-4B80-8E4D-426A6363176F}" type="pres">
      <dgm:prSet presAssocID="{CEE39563-039B-468C-8A26-115E0420E7EB}" presName="chaos" presStyleCnt="0"/>
      <dgm:spPr/>
      <dgm:t>
        <a:bodyPr/>
        <a:lstStyle/>
        <a:p>
          <a:endParaRPr lang="en-US"/>
        </a:p>
      </dgm:t>
    </dgm:pt>
    <dgm:pt modelId="{EE49CE2F-2C71-480B-B371-8CFBC8A724C0}" type="pres">
      <dgm:prSet presAssocID="{CEE39563-039B-468C-8A26-115E0420E7EB}" presName="parTx1" presStyleLbl="revTx" presStyleIdx="0" presStyleCnt="3"/>
      <dgm:spPr/>
      <dgm:t>
        <a:bodyPr/>
        <a:lstStyle/>
        <a:p>
          <a:endParaRPr lang="en-US"/>
        </a:p>
      </dgm:t>
    </dgm:pt>
    <dgm:pt modelId="{941CE0CF-41F5-428F-B32C-7495C22494A3}" type="pres">
      <dgm:prSet presAssocID="{CEE39563-039B-468C-8A26-115E0420E7EB}" presName="desTx1" presStyleLbl="revTx" presStyleIdx="1" presStyleCnt="3" custScaleX="144018" custScaleY="66370" custLinFactNeighborX="3349" custLinFactNeighborY="26529">
        <dgm:presLayoutVars>
          <dgm:bulletEnabled val="1"/>
        </dgm:presLayoutVars>
      </dgm:prSet>
      <dgm:spPr/>
      <dgm:t>
        <a:bodyPr/>
        <a:lstStyle/>
        <a:p>
          <a:endParaRPr lang="en-US"/>
        </a:p>
      </dgm:t>
    </dgm:pt>
    <dgm:pt modelId="{964B508C-C4F9-42E1-AF84-355EFF15BD34}" type="pres">
      <dgm:prSet presAssocID="{CEE39563-039B-468C-8A26-115E0420E7EB}" presName="c1" presStyleLbl="node1" presStyleIdx="0" presStyleCnt="19" custLinFactX="1200000" custLinFactY="295683" custLinFactNeighborX="1209889" custLinFactNeighborY="300000"/>
      <dgm:spPr/>
      <dgm:t>
        <a:bodyPr/>
        <a:lstStyle/>
        <a:p>
          <a:endParaRPr lang="en-US"/>
        </a:p>
      </dgm:t>
    </dgm:pt>
    <dgm:pt modelId="{96290118-C1E0-43C8-B5E6-686434A22474}" type="pres">
      <dgm:prSet presAssocID="{CEE39563-039B-468C-8A26-115E0420E7EB}" presName="c2" presStyleLbl="node1" presStyleIdx="1" presStyleCnt="19" custLinFactX="1300000" custLinFactY="67170" custLinFactNeighborX="1346011" custLinFactNeighborY="100000"/>
      <dgm:spPr/>
      <dgm:t>
        <a:bodyPr/>
        <a:lstStyle/>
        <a:p>
          <a:endParaRPr lang="en-US"/>
        </a:p>
      </dgm:t>
    </dgm:pt>
    <dgm:pt modelId="{67477344-F662-48D0-8A2A-E98E878645BC}" type="pres">
      <dgm:prSet presAssocID="{CEE39563-039B-468C-8A26-115E0420E7EB}" presName="c3" presStyleLbl="node1" presStyleIdx="2" presStyleCnt="19" custLinFactX="816062" custLinFactNeighborX="900000" custLinFactNeighborY="-22754"/>
      <dgm:spPr/>
      <dgm:t>
        <a:bodyPr/>
        <a:lstStyle/>
        <a:p>
          <a:endParaRPr lang="en-US"/>
        </a:p>
      </dgm:t>
    </dgm:pt>
    <dgm:pt modelId="{5247055F-8D8F-4B52-887B-4B5A1127453B}" type="pres">
      <dgm:prSet presAssocID="{CEE39563-039B-468C-8A26-115E0420E7EB}" presName="c4" presStyleLbl="node1" presStyleIdx="3" presStyleCnt="19" custLinFactX="1000000" custLinFactY="600000" custLinFactNeighborX="1075620" custLinFactNeighborY="611536"/>
      <dgm:spPr/>
      <dgm:t>
        <a:bodyPr/>
        <a:lstStyle/>
        <a:p>
          <a:endParaRPr lang="en-US"/>
        </a:p>
      </dgm:t>
    </dgm:pt>
    <dgm:pt modelId="{0F938D0E-2BD1-4452-9813-B82AD781A90C}" type="pres">
      <dgm:prSet presAssocID="{CEE39563-039B-468C-8A26-115E0420E7EB}" presName="c5" presStyleLbl="node1" presStyleIdx="4" presStyleCnt="19" custLinFactX="900000" custLinFactY="105439" custLinFactNeighborX="993620" custLinFactNeighborY="200000"/>
      <dgm:spPr/>
      <dgm:t>
        <a:bodyPr/>
        <a:lstStyle/>
        <a:p>
          <a:endParaRPr lang="en-US"/>
        </a:p>
      </dgm:t>
    </dgm:pt>
    <dgm:pt modelId="{5A4C0A1B-2454-4FD7-B1CF-DE05335CE0C9}" type="pres">
      <dgm:prSet presAssocID="{CEE39563-039B-468C-8A26-115E0420E7EB}" presName="c6" presStyleLbl="node1" presStyleIdx="5" presStyleCnt="19" custLinFactX="857084" custLinFactY="200000" custLinFactNeighborX="900000" custLinFactNeighborY="269829"/>
      <dgm:spPr/>
      <dgm:t>
        <a:bodyPr/>
        <a:lstStyle/>
        <a:p>
          <a:endParaRPr lang="en-US"/>
        </a:p>
      </dgm:t>
    </dgm:pt>
    <dgm:pt modelId="{43B6F784-D4F6-4A78-8B44-4FC37677B30A}" type="pres">
      <dgm:prSet presAssocID="{CEE39563-039B-468C-8A26-115E0420E7EB}" presName="c7" presStyleLbl="node1" presStyleIdx="6" presStyleCnt="19" custLinFactX="512541" custLinFactNeighborX="600000" custLinFactNeighborY="-51685"/>
      <dgm:spPr/>
      <dgm:t>
        <a:bodyPr/>
        <a:lstStyle/>
        <a:p>
          <a:endParaRPr lang="en-US"/>
        </a:p>
      </dgm:t>
    </dgm:pt>
    <dgm:pt modelId="{80D7E203-865A-45B7-BAA7-2BFAC89FA12A}" type="pres">
      <dgm:prSet presAssocID="{CEE39563-039B-468C-8A26-115E0420E7EB}" presName="c8" presStyleLbl="node1" presStyleIdx="7" presStyleCnt="19" custLinFactX="800000" custLinFactY="100000" custLinFactNeighborX="839742" custLinFactNeighborY="189561"/>
      <dgm:spPr/>
      <dgm:t>
        <a:bodyPr/>
        <a:lstStyle/>
        <a:p>
          <a:endParaRPr lang="en-US"/>
        </a:p>
      </dgm:t>
    </dgm:pt>
    <dgm:pt modelId="{50F93A0B-509D-4159-9B50-DDEA4B770B13}" type="pres">
      <dgm:prSet presAssocID="{CEE39563-039B-468C-8A26-115E0420E7EB}" presName="c9" presStyleLbl="node1" presStyleIdx="8" presStyleCnt="19" custLinFactX="800000" custLinFactNeighborX="843206" custLinFactNeighborY="4366"/>
      <dgm:spPr/>
      <dgm:t>
        <a:bodyPr/>
        <a:lstStyle/>
        <a:p>
          <a:endParaRPr lang="en-US"/>
        </a:p>
      </dgm:t>
    </dgm:pt>
    <dgm:pt modelId="{0E73F4DC-71F0-4CDB-A829-5D833346B6C0}" type="pres">
      <dgm:prSet presAssocID="{CEE39563-039B-468C-8A26-115E0420E7EB}" presName="c10" presStyleLbl="node1" presStyleIdx="9" presStyleCnt="19" custLinFactX="490163" custLinFactNeighborX="500000" custLinFactNeighborY="99024"/>
      <dgm:spPr/>
      <dgm:t>
        <a:bodyPr/>
        <a:lstStyle/>
        <a:p>
          <a:endParaRPr lang="en-US"/>
        </a:p>
      </dgm:t>
    </dgm:pt>
    <dgm:pt modelId="{9E44F114-6E09-4E1D-8B5A-AF776F0225AD}" type="pres">
      <dgm:prSet presAssocID="{CEE39563-039B-468C-8A26-115E0420E7EB}" presName="c11" presStyleLbl="node1" presStyleIdx="10" presStyleCnt="19" custLinFactX="1300000" custLinFactY="328464" custLinFactNeighborX="1398547" custLinFactNeighborY="400000"/>
      <dgm:spPr/>
      <dgm:t>
        <a:bodyPr/>
        <a:lstStyle/>
        <a:p>
          <a:endParaRPr lang="en-US"/>
        </a:p>
      </dgm:t>
    </dgm:pt>
    <dgm:pt modelId="{90274F12-F445-4650-AE61-58C4137078C2}" type="pres">
      <dgm:prSet presAssocID="{CEE39563-039B-468C-8A26-115E0420E7EB}" presName="c12" presStyleLbl="node1" presStyleIdx="11" presStyleCnt="19" custLinFactX="1000000" custLinFactNeighborX="1025583" custLinFactNeighborY="-6224"/>
      <dgm:spPr/>
      <dgm:t>
        <a:bodyPr/>
        <a:lstStyle/>
        <a:p>
          <a:endParaRPr lang="en-US"/>
        </a:p>
      </dgm:t>
    </dgm:pt>
    <dgm:pt modelId="{3F163D22-64DC-48E3-8F0C-11D96D46B5DB}" type="pres">
      <dgm:prSet presAssocID="{CEE39563-039B-468C-8A26-115E0420E7EB}" presName="c13" presStyleLbl="node1" presStyleIdx="12" presStyleCnt="19" custLinFactX="600000" custLinFactNeighborX="681581" custLinFactNeighborY="99782"/>
      <dgm:spPr/>
      <dgm:t>
        <a:bodyPr/>
        <a:lstStyle/>
        <a:p>
          <a:endParaRPr lang="en-US"/>
        </a:p>
      </dgm:t>
    </dgm:pt>
    <dgm:pt modelId="{12CC5493-469E-42D5-812F-753BF8EA9AF5}" type="pres">
      <dgm:prSet presAssocID="{CEE39563-039B-468C-8A26-115E0420E7EB}" presName="c14" presStyleLbl="node1" presStyleIdx="13" presStyleCnt="19" custLinFactX="1200000" custLinFactY="-147512" custLinFactNeighborX="1260400" custLinFactNeighborY="-200000"/>
      <dgm:spPr/>
      <dgm:t>
        <a:bodyPr/>
        <a:lstStyle/>
        <a:p>
          <a:endParaRPr lang="en-US"/>
        </a:p>
      </dgm:t>
    </dgm:pt>
    <dgm:pt modelId="{E7627626-C366-4258-B28B-979E7233D92F}" type="pres">
      <dgm:prSet presAssocID="{CEE39563-039B-468C-8A26-115E0420E7EB}" presName="c15" presStyleLbl="node1" presStyleIdx="14" presStyleCnt="19" custLinFactX="700000" custLinFactY="100000" custLinFactNeighborX="746585" custLinFactNeighborY="100796"/>
      <dgm:spPr/>
      <dgm:t>
        <a:bodyPr/>
        <a:lstStyle/>
        <a:p>
          <a:endParaRPr lang="en-US"/>
        </a:p>
      </dgm:t>
    </dgm:pt>
    <dgm:pt modelId="{3AEDE852-4F28-4E79-95A1-42DF77ECADDB}" type="pres">
      <dgm:prSet presAssocID="{CEE39563-039B-468C-8A26-115E0420E7EB}" presName="c16" presStyleLbl="node1" presStyleIdx="15" presStyleCnt="19" custLinFactX="958279" custLinFactNeighborX="1000000" custLinFactNeighborY="75805"/>
      <dgm:spPr/>
      <dgm:t>
        <a:bodyPr/>
        <a:lstStyle/>
        <a:p>
          <a:endParaRPr lang="en-US"/>
        </a:p>
      </dgm:t>
    </dgm:pt>
    <dgm:pt modelId="{ACF7EABC-595D-4DA7-910D-91BEF4D80F51}" type="pres">
      <dgm:prSet presAssocID="{CEE39563-039B-468C-8A26-115E0420E7EB}" presName="c17" presStyleLbl="node1" presStyleIdx="16" presStyleCnt="19" custLinFactX="382489" custLinFactNeighborX="400000" custLinFactNeighborY="-21896"/>
      <dgm:spPr/>
      <dgm:t>
        <a:bodyPr/>
        <a:lstStyle/>
        <a:p>
          <a:endParaRPr lang="en-US"/>
        </a:p>
      </dgm:t>
    </dgm:pt>
    <dgm:pt modelId="{F04AB1AB-F48D-4488-A4DD-034F978EC776}" type="pres">
      <dgm:prSet presAssocID="{CEE39563-039B-468C-8A26-115E0420E7EB}" presName="c18" presStyleLbl="node1" presStyleIdx="17" presStyleCnt="19" custLinFactX="564800" custLinFactNeighborX="600000" custLinFactNeighborY="59446"/>
      <dgm:spPr/>
      <dgm:t>
        <a:bodyPr/>
        <a:lstStyle/>
        <a:p>
          <a:endParaRPr lang="en-US"/>
        </a:p>
      </dgm:t>
    </dgm:pt>
    <dgm:pt modelId="{00F2E2E8-4EB1-4CA4-A6AE-DE22F2599A47}" type="pres">
      <dgm:prSet presAssocID="{983A2359-CDAE-4651-8859-A7B9FDCF70E9}" presName="chevronComposite1" presStyleCnt="0"/>
      <dgm:spPr/>
      <dgm:t>
        <a:bodyPr/>
        <a:lstStyle/>
        <a:p>
          <a:endParaRPr lang="en-US"/>
        </a:p>
      </dgm:t>
    </dgm:pt>
    <dgm:pt modelId="{60720F3B-F84E-437C-BCC1-A4690D563C0B}" type="pres">
      <dgm:prSet presAssocID="{983A2359-CDAE-4651-8859-A7B9FDCF70E9}" presName="chevron1" presStyleLbl="sibTrans2D1" presStyleIdx="0" presStyleCnt="2" custFlipHor="1" custScaleX="17075" custScaleY="2785"/>
      <dgm:spPr>
        <a:prstGeom prst="flowChartConnector">
          <a:avLst/>
        </a:prstGeom>
        <a:noFill/>
      </dgm:spPr>
      <dgm:t>
        <a:bodyPr/>
        <a:lstStyle/>
        <a:p>
          <a:endParaRPr lang="en-US"/>
        </a:p>
      </dgm:t>
    </dgm:pt>
    <dgm:pt modelId="{81638429-9F18-4540-BCD9-1D533E5C8A24}" type="pres">
      <dgm:prSet presAssocID="{983A2359-CDAE-4651-8859-A7B9FDCF70E9}" presName="spChevron1" presStyleCnt="0"/>
      <dgm:spPr/>
      <dgm:t>
        <a:bodyPr/>
        <a:lstStyle/>
        <a:p>
          <a:endParaRPr lang="en-US"/>
        </a:p>
      </dgm:t>
    </dgm:pt>
    <dgm:pt modelId="{C6234681-2762-4523-BC26-8BB5255F9034}" type="pres">
      <dgm:prSet presAssocID="{983A2359-CDAE-4651-8859-A7B9FDCF70E9}" presName="overlap" presStyleCnt="0"/>
      <dgm:spPr/>
      <dgm:t>
        <a:bodyPr/>
        <a:lstStyle/>
        <a:p>
          <a:endParaRPr lang="en-US"/>
        </a:p>
      </dgm:t>
    </dgm:pt>
    <dgm:pt modelId="{E440A33B-BF42-4C41-B60B-E7EB67DAF721}" type="pres">
      <dgm:prSet presAssocID="{983A2359-CDAE-4651-8859-A7B9FDCF70E9}" presName="chevronComposite2" presStyleCnt="0"/>
      <dgm:spPr/>
      <dgm:t>
        <a:bodyPr/>
        <a:lstStyle/>
        <a:p>
          <a:endParaRPr lang="en-US"/>
        </a:p>
      </dgm:t>
    </dgm:pt>
    <dgm:pt modelId="{CE0E2E4D-3F41-4FD3-B357-63068B2864E1}" type="pres">
      <dgm:prSet presAssocID="{983A2359-CDAE-4651-8859-A7B9FDCF70E9}" presName="chevron2" presStyleLbl="sibTrans2D1" presStyleIdx="1" presStyleCnt="2" custAng="10800000" custLinFactNeighborX="-68514" custLinFactNeighborY="12639"/>
      <dgm:spPr/>
      <dgm:t>
        <a:bodyPr/>
        <a:lstStyle/>
        <a:p>
          <a:endParaRPr lang="en-US"/>
        </a:p>
      </dgm:t>
    </dgm:pt>
    <dgm:pt modelId="{FE4FAE76-F44B-4B41-A763-1F9CC655656F}" type="pres">
      <dgm:prSet presAssocID="{983A2359-CDAE-4651-8859-A7B9FDCF70E9}" presName="spChevron2" presStyleCnt="0"/>
      <dgm:spPr/>
      <dgm:t>
        <a:bodyPr/>
        <a:lstStyle/>
        <a:p>
          <a:endParaRPr lang="en-US"/>
        </a:p>
      </dgm:t>
    </dgm:pt>
    <dgm:pt modelId="{C1E5B19F-3E12-48B5-9F3E-E3631E931558}" type="pres">
      <dgm:prSet presAssocID="{F9FF49E9-9E3D-4434-9650-AA99E28BD7E5}" presName="last" presStyleCnt="0"/>
      <dgm:spPr/>
      <dgm:t>
        <a:bodyPr/>
        <a:lstStyle/>
        <a:p>
          <a:endParaRPr lang="en-US"/>
        </a:p>
      </dgm:t>
    </dgm:pt>
    <dgm:pt modelId="{1675435D-64E1-4B53-B33A-527C2FCD0DB1}" type="pres">
      <dgm:prSet presAssocID="{F9FF49E9-9E3D-4434-9650-AA99E28BD7E5}" presName="circleTx" presStyleLbl="node1" presStyleIdx="18" presStyleCnt="19" custScaleX="64477" custScaleY="63615" custLinFactX="-100000" custLinFactNeighborX="-130351" custLinFactNeighborY="2515"/>
      <dgm:spPr/>
      <dgm:t>
        <a:bodyPr/>
        <a:lstStyle/>
        <a:p>
          <a:endParaRPr lang="en-US"/>
        </a:p>
      </dgm:t>
    </dgm:pt>
    <dgm:pt modelId="{12082B5F-0F88-451B-95A9-96B1A1F2E7A7}" type="pres">
      <dgm:prSet presAssocID="{F9FF49E9-9E3D-4434-9650-AA99E28BD7E5}" presName="desTxN" presStyleLbl="revTx" presStyleIdx="2" presStyleCnt="3" custScaleX="140212" custScaleY="130366" custLinFactNeighborX="-13340" custLinFactNeighborY="16796">
        <dgm:presLayoutVars>
          <dgm:bulletEnabled val="1"/>
        </dgm:presLayoutVars>
      </dgm:prSet>
      <dgm:spPr/>
      <dgm:t>
        <a:bodyPr/>
        <a:lstStyle/>
        <a:p>
          <a:endParaRPr lang="en-US"/>
        </a:p>
      </dgm:t>
    </dgm:pt>
    <dgm:pt modelId="{197487E7-74F3-407F-A36F-0188CB778515}" type="pres">
      <dgm:prSet presAssocID="{F9FF49E9-9E3D-4434-9650-AA99E28BD7E5}" presName="spN" presStyleCnt="0"/>
      <dgm:spPr/>
      <dgm:t>
        <a:bodyPr/>
        <a:lstStyle/>
        <a:p>
          <a:endParaRPr lang="en-US"/>
        </a:p>
      </dgm:t>
    </dgm:pt>
  </dgm:ptLst>
  <dgm:cxnLst>
    <dgm:cxn modelId="{C4DF6EFC-4C4B-4E17-9754-1EED0CA5FA27}" type="presOf" srcId="{F9FF49E9-9E3D-4434-9650-AA99E28BD7E5}" destId="{1675435D-64E1-4B53-B33A-527C2FCD0DB1}" srcOrd="0" destOrd="0" presId="urn:microsoft.com/office/officeart/2009/3/layout/RandomtoResultProcess"/>
    <dgm:cxn modelId="{B59AF883-A17F-4283-8301-28580F8E35DF}" type="presOf" srcId="{CEE39563-039B-468C-8A26-115E0420E7EB}" destId="{EE49CE2F-2C71-480B-B371-8CFBC8A724C0}" srcOrd="0" destOrd="0" presId="urn:microsoft.com/office/officeart/2009/3/layout/RandomtoResultProcess"/>
    <dgm:cxn modelId="{E695C812-4EF7-4B6F-8087-1F108AA7F11B}" type="presOf" srcId="{88436C3F-D3E0-4F4C-890F-3CD739AD167D}" destId="{941CE0CF-41F5-428F-B32C-7495C22494A3}" srcOrd="0" destOrd="0" presId="urn:microsoft.com/office/officeart/2009/3/layout/RandomtoResultProcess"/>
    <dgm:cxn modelId="{71AD1359-FE03-4804-BD0A-4BA2ED3D169C}" type="presOf" srcId="{97B04883-4E8B-44ED-B551-3B3DF2904BF6}" destId="{12082B5F-0F88-451B-95A9-96B1A1F2E7A7}" srcOrd="0" destOrd="0" presId="urn:microsoft.com/office/officeart/2009/3/layout/RandomtoResultProcess"/>
    <dgm:cxn modelId="{90550CA1-A9B0-4B4F-ACAA-C8416FB0A3BF}" srcId="{F9FF49E9-9E3D-4434-9650-AA99E28BD7E5}" destId="{97B04883-4E8B-44ED-B551-3B3DF2904BF6}" srcOrd="0" destOrd="0" parTransId="{46AA44A6-FA30-46D0-9514-FCD5B3814B28}" sibTransId="{1804F240-9861-4EC0-A98C-E431186B1AEC}"/>
    <dgm:cxn modelId="{2CD9EFC8-12A7-4F2B-956C-8EBBB01E764A}" srcId="{CEE39563-039B-468C-8A26-115E0420E7EB}" destId="{88436C3F-D3E0-4F4C-890F-3CD739AD167D}" srcOrd="0" destOrd="0" parTransId="{9F22AC87-6C2A-4B8D-A72E-A8498342713C}" sibTransId="{C22993C4-35A4-4F62-8FAD-7F7E34C84112}"/>
    <dgm:cxn modelId="{F7E1ED49-3B15-4A50-B4E5-676D620C4BE5}" srcId="{B0E26B11-7CF3-4A33-8C9A-4B972164425A}" destId="{CEE39563-039B-468C-8A26-115E0420E7EB}" srcOrd="0" destOrd="0" parTransId="{D9A8E6F4-197E-452C-A5E6-49D860C20089}" sibTransId="{983A2359-CDAE-4651-8859-A7B9FDCF70E9}"/>
    <dgm:cxn modelId="{AB771338-5BA4-484C-9FEF-D030CC2FADA3}" type="presOf" srcId="{B0E26B11-7CF3-4A33-8C9A-4B972164425A}" destId="{E8E5AD39-9147-4F86-8B48-9DD6574F8A6F}" srcOrd="0" destOrd="0" presId="urn:microsoft.com/office/officeart/2009/3/layout/RandomtoResultProcess"/>
    <dgm:cxn modelId="{22736461-8457-4D71-ABAC-C12065095B2B}" srcId="{B0E26B11-7CF3-4A33-8C9A-4B972164425A}" destId="{F9FF49E9-9E3D-4434-9650-AA99E28BD7E5}" srcOrd="1" destOrd="0" parTransId="{B57255EF-CD58-4623-B06C-24FE2CE7FCC3}" sibTransId="{FA83AF5C-4D87-420F-80A9-DBC97CF69DB9}"/>
    <dgm:cxn modelId="{11DDBF9A-4EBF-491E-862F-FD938D59D40B}" type="presParOf" srcId="{E8E5AD39-9147-4F86-8B48-9DD6574F8A6F}" destId="{FA28B9FE-CC0B-4B80-8E4D-426A6363176F}" srcOrd="0" destOrd="0" presId="urn:microsoft.com/office/officeart/2009/3/layout/RandomtoResultProcess"/>
    <dgm:cxn modelId="{B6F131C5-F049-4561-9A65-08C656950C13}" type="presParOf" srcId="{FA28B9FE-CC0B-4B80-8E4D-426A6363176F}" destId="{EE49CE2F-2C71-480B-B371-8CFBC8A724C0}" srcOrd="0" destOrd="0" presId="urn:microsoft.com/office/officeart/2009/3/layout/RandomtoResultProcess"/>
    <dgm:cxn modelId="{8A2C3574-755D-4D92-8523-DAF31702FD62}" type="presParOf" srcId="{FA28B9FE-CC0B-4B80-8E4D-426A6363176F}" destId="{941CE0CF-41F5-428F-B32C-7495C22494A3}" srcOrd="1" destOrd="0" presId="urn:microsoft.com/office/officeart/2009/3/layout/RandomtoResultProcess"/>
    <dgm:cxn modelId="{62EFFDAB-74EB-47A1-B157-4EB58E5DA551}" type="presParOf" srcId="{FA28B9FE-CC0B-4B80-8E4D-426A6363176F}" destId="{964B508C-C4F9-42E1-AF84-355EFF15BD34}" srcOrd="2" destOrd="0" presId="urn:microsoft.com/office/officeart/2009/3/layout/RandomtoResultProcess"/>
    <dgm:cxn modelId="{60B58D43-7FCC-49E7-BCE1-5107AAE737CC}" type="presParOf" srcId="{FA28B9FE-CC0B-4B80-8E4D-426A6363176F}" destId="{96290118-C1E0-43C8-B5E6-686434A22474}" srcOrd="3" destOrd="0" presId="urn:microsoft.com/office/officeart/2009/3/layout/RandomtoResultProcess"/>
    <dgm:cxn modelId="{915074B2-41AA-4AB6-8131-F639E23FF2A4}" type="presParOf" srcId="{FA28B9FE-CC0B-4B80-8E4D-426A6363176F}" destId="{67477344-F662-48D0-8A2A-E98E878645BC}" srcOrd="4" destOrd="0" presId="urn:microsoft.com/office/officeart/2009/3/layout/RandomtoResultProcess"/>
    <dgm:cxn modelId="{1F11770A-5B01-423A-9F1E-7DBB44793967}" type="presParOf" srcId="{FA28B9FE-CC0B-4B80-8E4D-426A6363176F}" destId="{5247055F-8D8F-4B52-887B-4B5A1127453B}" srcOrd="5" destOrd="0" presId="urn:microsoft.com/office/officeart/2009/3/layout/RandomtoResultProcess"/>
    <dgm:cxn modelId="{BEE7C79F-41AC-4D17-8AD1-1A3340196204}" type="presParOf" srcId="{FA28B9FE-CC0B-4B80-8E4D-426A6363176F}" destId="{0F938D0E-2BD1-4452-9813-B82AD781A90C}" srcOrd="6" destOrd="0" presId="urn:microsoft.com/office/officeart/2009/3/layout/RandomtoResultProcess"/>
    <dgm:cxn modelId="{09F78516-BB21-4EAB-8740-D0C1BBA71545}" type="presParOf" srcId="{FA28B9FE-CC0B-4B80-8E4D-426A6363176F}" destId="{5A4C0A1B-2454-4FD7-B1CF-DE05335CE0C9}" srcOrd="7" destOrd="0" presId="urn:microsoft.com/office/officeart/2009/3/layout/RandomtoResultProcess"/>
    <dgm:cxn modelId="{743188BB-6E97-4845-9DD9-EA094298704B}" type="presParOf" srcId="{FA28B9FE-CC0B-4B80-8E4D-426A6363176F}" destId="{43B6F784-D4F6-4A78-8B44-4FC37677B30A}" srcOrd="8" destOrd="0" presId="urn:microsoft.com/office/officeart/2009/3/layout/RandomtoResultProcess"/>
    <dgm:cxn modelId="{9814741C-7B95-457C-836F-74DA8DB02E6B}" type="presParOf" srcId="{FA28B9FE-CC0B-4B80-8E4D-426A6363176F}" destId="{80D7E203-865A-45B7-BAA7-2BFAC89FA12A}" srcOrd="9" destOrd="0" presId="urn:microsoft.com/office/officeart/2009/3/layout/RandomtoResultProcess"/>
    <dgm:cxn modelId="{83940142-B1C4-4658-9BAD-BA1616684AA8}" type="presParOf" srcId="{FA28B9FE-CC0B-4B80-8E4D-426A6363176F}" destId="{50F93A0B-509D-4159-9B50-DDEA4B770B13}" srcOrd="10" destOrd="0" presId="urn:microsoft.com/office/officeart/2009/3/layout/RandomtoResultProcess"/>
    <dgm:cxn modelId="{A8A8112D-3487-49FB-B687-A4D83259C5AF}" type="presParOf" srcId="{FA28B9FE-CC0B-4B80-8E4D-426A6363176F}" destId="{0E73F4DC-71F0-4CDB-A829-5D833346B6C0}" srcOrd="11" destOrd="0" presId="urn:microsoft.com/office/officeart/2009/3/layout/RandomtoResultProcess"/>
    <dgm:cxn modelId="{1FF47E43-9865-4CAF-B25E-0E3E23F4FE4E}" type="presParOf" srcId="{FA28B9FE-CC0B-4B80-8E4D-426A6363176F}" destId="{9E44F114-6E09-4E1D-8B5A-AF776F0225AD}" srcOrd="12" destOrd="0" presId="urn:microsoft.com/office/officeart/2009/3/layout/RandomtoResultProcess"/>
    <dgm:cxn modelId="{DE7D9849-BCB0-4D06-AD48-9D1254D1E962}" type="presParOf" srcId="{FA28B9FE-CC0B-4B80-8E4D-426A6363176F}" destId="{90274F12-F445-4650-AE61-58C4137078C2}" srcOrd="13" destOrd="0" presId="urn:microsoft.com/office/officeart/2009/3/layout/RandomtoResultProcess"/>
    <dgm:cxn modelId="{F23A987D-6A89-40AD-91C0-D593487CB31A}" type="presParOf" srcId="{FA28B9FE-CC0B-4B80-8E4D-426A6363176F}" destId="{3F163D22-64DC-48E3-8F0C-11D96D46B5DB}" srcOrd="14" destOrd="0" presId="urn:microsoft.com/office/officeart/2009/3/layout/RandomtoResultProcess"/>
    <dgm:cxn modelId="{3CA3252A-0F19-4662-972B-A0DF7D1535D5}" type="presParOf" srcId="{FA28B9FE-CC0B-4B80-8E4D-426A6363176F}" destId="{12CC5493-469E-42D5-812F-753BF8EA9AF5}" srcOrd="15" destOrd="0" presId="urn:microsoft.com/office/officeart/2009/3/layout/RandomtoResultProcess"/>
    <dgm:cxn modelId="{25B2F18B-5B4F-401C-9234-CF782379FFC4}" type="presParOf" srcId="{FA28B9FE-CC0B-4B80-8E4D-426A6363176F}" destId="{E7627626-C366-4258-B28B-979E7233D92F}" srcOrd="16" destOrd="0" presId="urn:microsoft.com/office/officeart/2009/3/layout/RandomtoResultProcess"/>
    <dgm:cxn modelId="{5186D25D-3ED2-4B1A-A52D-17C899F0638B}" type="presParOf" srcId="{FA28B9FE-CC0B-4B80-8E4D-426A6363176F}" destId="{3AEDE852-4F28-4E79-95A1-42DF77ECADDB}" srcOrd="17" destOrd="0" presId="urn:microsoft.com/office/officeart/2009/3/layout/RandomtoResultProcess"/>
    <dgm:cxn modelId="{576E3017-DF39-423B-B499-A2E20E83BC38}" type="presParOf" srcId="{FA28B9FE-CC0B-4B80-8E4D-426A6363176F}" destId="{ACF7EABC-595D-4DA7-910D-91BEF4D80F51}" srcOrd="18" destOrd="0" presId="urn:microsoft.com/office/officeart/2009/3/layout/RandomtoResultProcess"/>
    <dgm:cxn modelId="{059C1DFA-9FBD-4CB8-A0DA-C0EF2DF20306}" type="presParOf" srcId="{FA28B9FE-CC0B-4B80-8E4D-426A6363176F}" destId="{F04AB1AB-F48D-4488-A4DD-034F978EC776}" srcOrd="19" destOrd="0" presId="urn:microsoft.com/office/officeart/2009/3/layout/RandomtoResultProcess"/>
    <dgm:cxn modelId="{2C653E22-2D62-4E59-9A72-2B2732985131}" type="presParOf" srcId="{E8E5AD39-9147-4F86-8B48-9DD6574F8A6F}" destId="{00F2E2E8-4EB1-4CA4-A6AE-DE22F2599A47}" srcOrd="1" destOrd="0" presId="urn:microsoft.com/office/officeart/2009/3/layout/RandomtoResultProcess"/>
    <dgm:cxn modelId="{9C6975AF-5703-4D82-A2B4-8913C6E4D451}" type="presParOf" srcId="{00F2E2E8-4EB1-4CA4-A6AE-DE22F2599A47}" destId="{60720F3B-F84E-437C-BCC1-A4690D563C0B}" srcOrd="0" destOrd="0" presId="urn:microsoft.com/office/officeart/2009/3/layout/RandomtoResultProcess"/>
    <dgm:cxn modelId="{5F9B6B0C-09EE-4314-8FED-9EA3E2326ED7}" type="presParOf" srcId="{00F2E2E8-4EB1-4CA4-A6AE-DE22F2599A47}" destId="{81638429-9F18-4540-BCD9-1D533E5C8A24}" srcOrd="1" destOrd="0" presId="urn:microsoft.com/office/officeart/2009/3/layout/RandomtoResultProcess"/>
    <dgm:cxn modelId="{2848D6B6-985A-42E7-9974-38EA3D26B5AD}" type="presParOf" srcId="{E8E5AD39-9147-4F86-8B48-9DD6574F8A6F}" destId="{C6234681-2762-4523-BC26-8BB5255F9034}" srcOrd="2" destOrd="0" presId="urn:microsoft.com/office/officeart/2009/3/layout/RandomtoResultProcess"/>
    <dgm:cxn modelId="{71848F70-A81D-44FC-8396-96666EBCE54F}" type="presParOf" srcId="{E8E5AD39-9147-4F86-8B48-9DD6574F8A6F}" destId="{E440A33B-BF42-4C41-B60B-E7EB67DAF721}" srcOrd="3" destOrd="0" presId="urn:microsoft.com/office/officeart/2009/3/layout/RandomtoResultProcess"/>
    <dgm:cxn modelId="{B6F4A488-B053-46F7-ADC8-75778EE5E810}" type="presParOf" srcId="{E440A33B-BF42-4C41-B60B-E7EB67DAF721}" destId="{CE0E2E4D-3F41-4FD3-B357-63068B2864E1}" srcOrd="0" destOrd="0" presId="urn:microsoft.com/office/officeart/2009/3/layout/RandomtoResultProcess"/>
    <dgm:cxn modelId="{34135BAE-BFDA-4107-87F2-267891F6C6CD}" type="presParOf" srcId="{E440A33B-BF42-4C41-B60B-E7EB67DAF721}" destId="{FE4FAE76-F44B-4B41-A763-1F9CC655656F}" srcOrd="1" destOrd="0" presId="urn:microsoft.com/office/officeart/2009/3/layout/RandomtoResultProcess"/>
    <dgm:cxn modelId="{DE5BFD17-3FD5-4825-A8D2-B05731955073}" type="presParOf" srcId="{E8E5AD39-9147-4F86-8B48-9DD6574F8A6F}" destId="{C1E5B19F-3E12-48B5-9F3E-E3631E931558}" srcOrd="4" destOrd="0" presId="urn:microsoft.com/office/officeart/2009/3/layout/RandomtoResultProcess"/>
    <dgm:cxn modelId="{B933AE78-C9A6-490E-8C04-A957E02DC17E}" type="presParOf" srcId="{C1E5B19F-3E12-48B5-9F3E-E3631E931558}" destId="{1675435D-64E1-4B53-B33A-527C2FCD0DB1}" srcOrd="0" destOrd="0" presId="urn:microsoft.com/office/officeart/2009/3/layout/RandomtoResultProcess"/>
    <dgm:cxn modelId="{6E5B90D2-4EDE-4333-AAC8-483574425192}" type="presParOf" srcId="{C1E5B19F-3E12-48B5-9F3E-E3631E931558}" destId="{12082B5F-0F88-451B-95A9-96B1A1F2E7A7}" srcOrd="1" destOrd="0" presId="urn:microsoft.com/office/officeart/2009/3/layout/RandomtoResultProcess"/>
    <dgm:cxn modelId="{F4A2DB61-0A50-4FD0-9FB7-A1259F6215CE}" type="presParOf" srcId="{C1E5B19F-3E12-48B5-9F3E-E3631E931558}" destId="{197487E7-74F3-407F-A36F-0188CB778515}"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E0A2CF-B0F3-46C9-817F-1F685AE7E9EB}" type="doc">
      <dgm:prSet loTypeId="urn:microsoft.com/office/officeart/2005/8/layout/pyramid2" loCatId="list" qsTypeId="urn:microsoft.com/office/officeart/2005/8/quickstyle/simple4" qsCatId="simple" csTypeId="urn:microsoft.com/office/officeart/2005/8/colors/colorful1" csCatId="colorful" phldr="1"/>
      <dgm:spPr/>
    </dgm:pt>
    <dgm:pt modelId="{82153371-4630-4D1D-BC80-DAB34DB2EADE}">
      <dgm:prSet phldrT="[Text]"/>
      <dgm:spPr/>
      <dgm:t>
        <a:bodyPr/>
        <a:lstStyle/>
        <a:p>
          <a:r>
            <a:rPr lang="en-US" smtClean="0"/>
            <a:t>Empowerment</a:t>
          </a:r>
          <a:endParaRPr lang="en-US" dirty="0"/>
        </a:p>
      </dgm:t>
    </dgm:pt>
    <dgm:pt modelId="{C68B07F1-92C3-4326-B709-3CB3269D81E6}" type="parTrans" cxnId="{E810576A-6824-4469-8005-FA7E37671040}">
      <dgm:prSet/>
      <dgm:spPr/>
      <dgm:t>
        <a:bodyPr/>
        <a:lstStyle/>
        <a:p>
          <a:endParaRPr lang="en-US"/>
        </a:p>
      </dgm:t>
    </dgm:pt>
    <dgm:pt modelId="{46A504A7-6A1B-481C-B4CC-BA006877A5A3}" type="sibTrans" cxnId="{E810576A-6824-4469-8005-FA7E37671040}">
      <dgm:prSet/>
      <dgm:spPr/>
      <dgm:t>
        <a:bodyPr/>
        <a:lstStyle/>
        <a:p>
          <a:endParaRPr lang="en-US"/>
        </a:p>
      </dgm:t>
    </dgm:pt>
    <dgm:pt modelId="{94047C1B-0F1F-4A59-B233-69D5A56D5F32}">
      <dgm:prSet phldrT="[Text]"/>
      <dgm:spPr/>
      <dgm:t>
        <a:bodyPr/>
        <a:lstStyle/>
        <a:p>
          <a:r>
            <a:rPr lang="en-US" smtClean="0"/>
            <a:t>Supportive</a:t>
          </a:r>
          <a:endParaRPr lang="en-US" dirty="0"/>
        </a:p>
      </dgm:t>
    </dgm:pt>
    <dgm:pt modelId="{D9CEC17A-AB8A-47B3-BF6D-E03AF403688C}" type="parTrans" cxnId="{532D49C1-4CB1-4CD9-A6F9-4A7ABB9861C2}">
      <dgm:prSet/>
      <dgm:spPr/>
      <dgm:t>
        <a:bodyPr/>
        <a:lstStyle/>
        <a:p>
          <a:endParaRPr lang="en-US"/>
        </a:p>
      </dgm:t>
    </dgm:pt>
    <dgm:pt modelId="{A76AB83A-830B-4F7F-82BB-DAB632E8020D}" type="sibTrans" cxnId="{532D49C1-4CB1-4CD9-A6F9-4A7ABB9861C2}">
      <dgm:prSet/>
      <dgm:spPr/>
      <dgm:t>
        <a:bodyPr/>
        <a:lstStyle/>
        <a:p>
          <a:endParaRPr lang="en-US"/>
        </a:p>
      </dgm:t>
    </dgm:pt>
    <dgm:pt modelId="{BB30C47A-255F-430D-9B57-99FC04684A14}">
      <dgm:prSet phldrT="[Text]"/>
      <dgm:spPr/>
      <dgm:t>
        <a:bodyPr/>
        <a:lstStyle/>
        <a:p>
          <a:r>
            <a:rPr lang="en-US" smtClean="0"/>
            <a:t>Cooperative</a:t>
          </a:r>
          <a:endParaRPr lang="en-US" dirty="0"/>
        </a:p>
      </dgm:t>
    </dgm:pt>
    <dgm:pt modelId="{3D6FCB6C-FF4C-40E5-B88B-A32C48CC1E60}" type="parTrans" cxnId="{4553C74C-712A-4B88-8B09-E3D9B5DA9772}">
      <dgm:prSet/>
      <dgm:spPr/>
      <dgm:t>
        <a:bodyPr/>
        <a:lstStyle/>
        <a:p>
          <a:endParaRPr lang="en-US"/>
        </a:p>
      </dgm:t>
    </dgm:pt>
    <dgm:pt modelId="{6DC47D47-98FC-4843-BE69-778788E10ACB}" type="sibTrans" cxnId="{4553C74C-712A-4B88-8B09-E3D9B5DA9772}">
      <dgm:prSet/>
      <dgm:spPr/>
      <dgm:t>
        <a:bodyPr/>
        <a:lstStyle/>
        <a:p>
          <a:endParaRPr lang="en-US"/>
        </a:p>
      </dgm:t>
    </dgm:pt>
    <dgm:pt modelId="{B006B81F-76B5-41DF-9803-3E86853A2334}">
      <dgm:prSet phldrT="[Text]"/>
      <dgm:spPr/>
      <dgm:t>
        <a:bodyPr/>
        <a:lstStyle/>
        <a:p>
          <a:r>
            <a:rPr lang="en-US" smtClean="0"/>
            <a:t>Open</a:t>
          </a:r>
          <a:endParaRPr lang="en-US" dirty="0"/>
        </a:p>
      </dgm:t>
    </dgm:pt>
    <dgm:pt modelId="{4AD66BE7-18B6-4DC2-AFD0-FD85956E57B2}" type="parTrans" cxnId="{1BB4EFA3-1AC2-4F05-BB8D-E696858B529F}">
      <dgm:prSet/>
      <dgm:spPr/>
      <dgm:t>
        <a:bodyPr/>
        <a:lstStyle/>
        <a:p>
          <a:endParaRPr lang="en-US"/>
        </a:p>
      </dgm:t>
    </dgm:pt>
    <dgm:pt modelId="{96108E77-80F9-4AA6-8F6E-F2D85B51EBE7}" type="sibTrans" cxnId="{1BB4EFA3-1AC2-4F05-BB8D-E696858B529F}">
      <dgm:prSet/>
      <dgm:spPr/>
      <dgm:t>
        <a:bodyPr/>
        <a:lstStyle/>
        <a:p>
          <a:endParaRPr lang="en-US"/>
        </a:p>
      </dgm:t>
    </dgm:pt>
    <dgm:pt modelId="{FEA1725E-2CF8-4DBB-B831-5684D09552B1}">
      <dgm:prSet phldrT="[Text]"/>
      <dgm:spPr/>
      <dgm:t>
        <a:bodyPr/>
        <a:lstStyle/>
        <a:p>
          <a:r>
            <a:rPr lang="en-US" smtClean="0"/>
            <a:t>Fair</a:t>
          </a:r>
          <a:endParaRPr lang="en-US" dirty="0"/>
        </a:p>
      </dgm:t>
    </dgm:pt>
    <dgm:pt modelId="{287A812E-8968-47E6-A402-E730D64CDD07}" type="parTrans" cxnId="{10966139-1CB0-4289-89CC-168C6618F463}">
      <dgm:prSet/>
      <dgm:spPr/>
      <dgm:t>
        <a:bodyPr/>
        <a:lstStyle/>
        <a:p>
          <a:endParaRPr lang="en-US"/>
        </a:p>
      </dgm:t>
    </dgm:pt>
    <dgm:pt modelId="{409F1D64-17AB-49D1-A4BB-ACB8A466CB45}" type="sibTrans" cxnId="{10966139-1CB0-4289-89CC-168C6618F463}">
      <dgm:prSet/>
      <dgm:spPr/>
      <dgm:t>
        <a:bodyPr/>
        <a:lstStyle/>
        <a:p>
          <a:endParaRPr lang="en-US"/>
        </a:p>
      </dgm:t>
    </dgm:pt>
    <dgm:pt modelId="{ECE6DCE7-A2C0-4101-BC62-0B835DDF61E6}" type="pres">
      <dgm:prSet presAssocID="{E2E0A2CF-B0F3-46C9-817F-1F685AE7E9EB}" presName="compositeShape" presStyleCnt="0">
        <dgm:presLayoutVars>
          <dgm:dir/>
          <dgm:resizeHandles/>
        </dgm:presLayoutVars>
      </dgm:prSet>
      <dgm:spPr/>
    </dgm:pt>
    <dgm:pt modelId="{D6DA2420-1C89-41C0-B638-FF1A780619EA}" type="pres">
      <dgm:prSet presAssocID="{E2E0A2CF-B0F3-46C9-817F-1F685AE7E9EB}" presName="pyramid" presStyleLbl="node1" presStyleIdx="0" presStyleCnt="1"/>
      <dgm:spPr/>
    </dgm:pt>
    <dgm:pt modelId="{F3C42AFA-DBFC-4578-BFE8-AF542CEA8DDF}" type="pres">
      <dgm:prSet presAssocID="{E2E0A2CF-B0F3-46C9-817F-1F685AE7E9EB}" presName="theList" presStyleCnt="0"/>
      <dgm:spPr/>
    </dgm:pt>
    <dgm:pt modelId="{56AF3C84-136B-46DD-9A62-583AF88BF4E2}" type="pres">
      <dgm:prSet presAssocID="{82153371-4630-4D1D-BC80-DAB34DB2EADE}" presName="aNode" presStyleLbl="fgAcc1" presStyleIdx="0" presStyleCnt="5">
        <dgm:presLayoutVars>
          <dgm:bulletEnabled val="1"/>
        </dgm:presLayoutVars>
      </dgm:prSet>
      <dgm:spPr/>
      <dgm:t>
        <a:bodyPr/>
        <a:lstStyle/>
        <a:p>
          <a:endParaRPr lang="en-US"/>
        </a:p>
      </dgm:t>
    </dgm:pt>
    <dgm:pt modelId="{3D5A7C07-39D9-4E8B-9BFE-E358AD085EFF}" type="pres">
      <dgm:prSet presAssocID="{82153371-4630-4D1D-BC80-DAB34DB2EADE}" presName="aSpace" presStyleCnt="0"/>
      <dgm:spPr/>
    </dgm:pt>
    <dgm:pt modelId="{41B7FEF6-1727-44B9-9554-80ADD084BDF9}" type="pres">
      <dgm:prSet presAssocID="{94047C1B-0F1F-4A59-B233-69D5A56D5F32}" presName="aNode" presStyleLbl="fgAcc1" presStyleIdx="1" presStyleCnt="5">
        <dgm:presLayoutVars>
          <dgm:bulletEnabled val="1"/>
        </dgm:presLayoutVars>
      </dgm:prSet>
      <dgm:spPr/>
      <dgm:t>
        <a:bodyPr/>
        <a:lstStyle/>
        <a:p>
          <a:endParaRPr lang="en-US"/>
        </a:p>
      </dgm:t>
    </dgm:pt>
    <dgm:pt modelId="{EA912837-0D84-4144-947C-185AE31F2482}" type="pres">
      <dgm:prSet presAssocID="{94047C1B-0F1F-4A59-B233-69D5A56D5F32}" presName="aSpace" presStyleCnt="0"/>
      <dgm:spPr/>
    </dgm:pt>
    <dgm:pt modelId="{7AA66FEA-D7D8-4D68-938D-86CF12B3C637}" type="pres">
      <dgm:prSet presAssocID="{BB30C47A-255F-430D-9B57-99FC04684A14}" presName="aNode" presStyleLbl="fgAcc1" presStyleIdx="2" presStyleCnt="5">
        <dgm:presLayoutVars>
          <dgm:bulletEnabled val="1"/>
        </dgm:presLayoutVars>
      </dgm:prSet>
      <dgm:spPr/>
      <dgm:t>
        <a:bodyPr/>
        <a:lstStyle/>
        <a:p>
          <a:endParaRPr lang="en-US"/>
        </a:p>
      </dgm:t>
    </dgm:pt>
    <dgm:pt modelId="{ACF77247-21FC-449F-B0E3-F13420CCADB5}" type="pres">
      <dgm:prSet presAssocID="{BB30C47A-255F-430D-9B57-99FC04684A14}" presName="aSpace" presStyleCnt="0"/>
      <dgm:spPr/>
    </dgm:pt>
    <dgm:pt modelId="{336A63CE-29BE-4C02-92C7-6ACF02C3AEF5}" type="pres">
      <dgm:prSet presAssocID="{B006B81F-76B5-41DF-9803-3E86853A2334}" presName="aNode" presStyleLbl="fgAcc1" presStyleIdx="3" presStyleCnt="5">
        <dgm:presLayoutVars>
          <dgm:bulletEnabled val="1"/>
        </dgm:presLayoutVars>
      </dgm:prSet>
      <dgm:spPr/>
      <dgm:t>
        <a:bodyPr/>
        <a:lstStyle/>
        <a:p>
          <a:endParaRPr lang="en-US"/>
        </a:p>
      </dgm:t>
    </dgm:pt>
    <dgm:pt modelId="{BE5E3964-DBDF-4964-8F3E-491BDDF87B3B}" type="pres">
      <dgm:prSet presAssocID="{B006B81F-76B5-41DF-9803-3E86853A2334}" presName="aSpace" presStyleCnt="0"/>
      <dgm:spPr/>
    </dgm:pt>
    <dgm:pt modelId="{4039CE10-8A98-45A2-BA49-6A42496E2DD3}" type="pres">
      <dgm:prSet presAssocID="{FEA1725E-2CF8-4DBB-B831-5684D09552B1}" presName="aNode" presStyleLbl="fgAcc1" presStyleIdx="4" presStyleCnt="5">
        <dgm:presLayoutVars>
          <dgm:bulletEnabled val="1"/>
        </dgm:presLayoutVars>
      </dgm:prSet>
      <dgm:spPr/>
      <dgm:t>
        <a:bodyPr/>
        <a:lstStyle/>
        <a:p>
          <a:endParaRPr lang="en-US"/>
        </a:p>
      </dgm:t>
    </dgm:pt>
    <dgm:pt modelId="{0434373B-77BE-4114-A65B-1BAD8325AE7B}" type="pres">
      <dgm:prSet presAssocID="{FEA1725E-2CF8-4DBB-B831-5684D09552B1}" presName="aSpace" presStyleCnt="0"/>
      <dgm:spPr/>
    </dgm:pt>
  </dgm:ptLst>
  <dgm:cxnLst>
    <dgm:cxn modelId="{CB9FFDDE-F242-4917-8141-130E09A46E2D}" type="presOf" srcId="{BB30C47A-255F-430D-9B57-99FC04684A14}" destId="{7AA66FEA-D7D8-4D68-938D-86CF12B3C637}" srcOrd="0" destOrd="0" presId="urn:microsoft.com/office/officeart/2005/8/layout/pyramid2"/>
    <dgm:cxn modelId="{1BB4EFA3-1AC2-4F05-BB8D-E696858B529F}" srcId="{E2E0A2CF-B0F3-46C9-817F-1F685AE7E9EB}" destId="{B006B81F-76B5-41DF-9803-3E86853A2334}" srcOrd="3" destOrd="0" parTransId="{4AD66BE7-18B6-4DC2-AFD0-FD85956E57B2}" sibTransId="{96108E77-80F9-4AA6-8F6E-F2D85B51EBE7}"/>
    <dgm:cxn modelId="{532D49C1-4CB1-4CD9-A6F9-4A7ABB9861C2}" srcId="{E2E0A2CF-B0F3-46C9-817F-1F685AE7E9EB}" destId="{94047C1B-0F1F-4A59-B233-69D5A56D5F32}" srcOrd="1" destOrd="0" parTransId="{D9CEC17A-AB8A-47B3-BF6D-E03AF403688C}" sibTransId="{A76AB83A-830B-4F7F-82BB-DAB632E8020D}"/>
    <dgm:cxn modelId="{4553C74C-712A-4B88-8B09-E3D9B5DA9772}" srcId="{E2E0A2CF-B0F3-46C9-817F-1F685AE7E9EB}" destId="{BB30C47A-255F-430D-9B57-99FC04684A14}" srcOrd="2" destOrd="0" parTransId="{3D6FCB6C-FF4C-40E5-B88B-A32C48CC1E60}" sibTransId="{6DC47D47-98FC-4843-BE69-778788E10ACB}"/>
    <dgm:cxn modelId="{0B315A72-A44B-40C5-9CC6-E11E2E3C1C96}" type="presOf" srcId="{82153371-4630-4D1D-BC80-DAB34DB2EADE}" destId="{56AF3C84-136B-46DD-9A62-583AF88BF4E2}" srcOrd="0" destOrd="0" presId="urn:microsoft.com/office/officeart/2005/8/layout/pyramid2"/>
    <dgm:cxn modelId="{EAB3A79D-894E-47B2-9759-62C0B472CE3E}" type="presOf" srcId="{FEA1725E-2CF8-4DBB-B831-5684D09552B1}" destId="{4039CE10-8A98-45A2-BA49-6A42496E2DD3}" srcOrd="0" destOrd="0" presId="urn:microsoft.com/office/officeart/2005/8/layout/pyramid2"/>
    <dgm:cxn modelId="{BDEE16DF-ED22-473F-8502-B00653C696E5}" type="presOf" srcId="{B006B81F-76B5-41DF-9803-3E86853A2334}" destId="{336A63CE-29BE-4C02-92C7-6ACF02C3AEF5}" srcOrd="0" destOrd="0" presId="urn:microsoft.com/office/officeart/2005/8/layout/pyramid2"/>
    <dgm:cxn modelId="{E810576A-6824-4469-8005-FA7E37671040}" srcId="{E2E0A2CF-B0F3-46C9-817F-1F685AE7E9EB}" destId="{82153371-4630-4D1D-BC80-DAB34DB2EADE}" srcOrd="0" destOrd="0" parTransId="{C68B07F1-92C3-4326-B709-3CB3269D81E6}" sibTransId="{46A504A7-6A1B-481C-B4CC-BA006877A5A3}"/>
    <dgm:cxn modelId="{10966139-1CB0-4289-89CC-168C6618F463}" srcId="{E2E0A2CF-B0F3-46C9-817F-1F685AE7E9EB}" destId="{FEA1725E-2CF8-4DBB-B831-5684D09552B1}" srcOrd="4" destOrd="0" parTransId="{287A812E-8968-47E6-A402-E730D64CDD07}" sibTransId="{409F1D64-17AB-49D1-A4BB-ACB8A466CB45}"/>
    <dgm:cxn modelId="{C3FA7211-8C40-4394-AB95-29627C0578F3}" type="presOf" srcId="{94047C1B-0F1F-4A59-B233-69D5A56D5F32}" destId="{41B7FEF6-1727-44B9-9554-80ADD084BDF9}" srcOrd="0" destOrd="0" presId="urn:microsoft.com/office/officeart/2005/8/layout/pyramid2"/>
    <dgm:cxn modelId="{5D59BE48-4AFD-4D8F-8BF8-4FC732A6439C}" type="presOf" srcId="{E2E0A2CF-B0F3-46C9-817F-1F685AE7E9EB}" destId="{ECE6DCE7-A2C0-4101-BC62-0B835DDF61E6}" srcOrd="0" destOrd="0" presId="urn:microsoft.com/office/officeart/2005/8/layout/pyramid2"/>
    <dgm:cxn modelId="{E1CFA588-6250-423A-A0AF-6B6C053BC3EE}" type="presParOf" srcId="{ECE6DCE7-A2C0-4101-BC62-0B835DDF61E6}" destId="{D6DA2420-1C89-41C0-B638-FF1A780619EA}" srcOrd="0" destOrd="0" presId="urn:microsoft.com/office/officeart/2005/8/layout/pyramid2"/>
    <dgm:cxn modelId="{8CE8FA95-2E16-4F28-A652-D31817BD591A}" type="presParOf" srcId="{ECE6DCE7-A2C0-4101-BC62-0B835DDF61E6}" destId="{F3C42AFA-DBFC-4578-BFE8-AF542CEA8DDF}" srcOrd="1" destOrd="0" presId="urn:microsoft.com/office/officeart/2005/8/layout/pyramid2"/>
    <dgm:cxn modelId="{10ED4B4D-4C62-4619-871D-2007CFFD60C1}" type="presParOf" srcId="{F3C42AFA-DBFC-4578-BFE8-AF542CEA8DDF}" destId="{56AF3C84-136B-46DD-9A62-583AF88BF4E2}" srcOrd="0" destOrd="0" presId="urn:microsoft.com/office/officeart/2005/8/layout/pyramid2"/>
    <dgm:cxn modelId="{2107DE2B-7225-4EDC-BD66-1A483BE91D0D}" type="presParOf" srcId="{F3C42AFA-DBFC-4578-BFE8-AF542CEA8DDF}" destId="{3D5A7C07-39D9-4E8B-9BFE-E358AD085EFF}" srcOrd="1" destOrd="0" presId="urn:microsoft.com/office/officeart/2005/8/layout/pyramid2"/>
    <dgm:cxn modelId="{51EC9FF1-0E64-4D7C-A992-84BB62B66C9F}" type="presParOf" srcId="{F3C42AFA-DBFC-4578-BFE8-AF542CEA8DDF}" destId="{41B7FEF6-1727-44B9-9554-80ADD084BDF9}" srcOrd="2" destOrd="0" presId="urn:microsoft.com/office/officeart/2005/8/layout/pyramid2"/>
    <dgm:cxn modelId="{B602CAB4-9A2C-48DA-AD15-B0477BB252BA}" type="presParOf" srcId="{F3C42AFA-DBFC-4578-BFE8-AF542CEA8DDF}" destId="{EA912837-0D84-4144-947C-185AE31F2482}" srcOrd="3" destOrd="0" presId="urn:microsoft.com/office/officeart/2005/8/layout/pyramid2"/>
    <dgm:cxn modelId="{1B5FE502-B819-4118-9911-AC2E13364F22}" type="presParOf" srcId="{F3C42AFA-DBFC-4578-BFE8-AF542CEA8DDF}" destId="{7AA66FEA-D7D8-4D68-938D-86CF12B3C637}" srcOrd="4" destOrd="0" presId="urn:microsoft.com/office/officeart/2005/8/layout/pyramid2"/>
    <dgm:cxn modelId="{D070A3C9-6CC5-4362-A775-1D4B295BF871}" type="presParOf" srcId="{F3C42AFA-DBFC-4578-BFE8-AF542CEA8DDF}" destId="{ACF77247-21FC-449F-B0E3-F13420CCADB5}" srcOrd="5" destOrd="0" presId="urn:microsoft.com/office/officeart/2005/8/layout/pyramid2"/>
    <dgm:cxn modelId="{7C2294BD-8DB5-4C9F-B8A5-97C1E62893B9}" type="presParOf" srcId="{F3C42AFA-DBFC-4578-BFE8-AF542CEA8DDF}" destId="{336A63CE-29BE-4C02-92C7-6ACF02C3AEF5}" srcOrd="6" destOrd="0" presId="urn:microsoft.com/office/officeart/2005/8/layout/pyramid2"/>
    <dgm:cxn modelId="{1B5F5A34-AFC5-4104-8B0F-B34A4EEC25B1}" type="presParOf" srcId="{F3C42AFA-DBFC-4578-BFE8-AF542CEA8DDF}" destId="{BE5E3964-DBDF-4964-8F3E-491BDDF87B3B}" srcOrd="7" destOrd="0" presId="urn:microsoft.com/office/officeart/2005/8/layout/pyramid2"/>
    <dgm:cxn modelId="{4BA9AEA9-1996-4E0B-A366-EA80A61C3AE0}" type="presParOf" srcId="{F3C42AFA-DBFC-4578-BFE8-AF542CEA8DDF}" destId="{4039CE10-8A98-45A2-BA49-6A42496E2DD3}" srcOrd="8" destOrd="0" presId="urn:microsoft.com/office/officeart/2005/8/layout/pyramid2"/>
    <dgm:cxn modelId="{CE3D72AD-8E05-4EED-9B0A-66EAF967C957}" type="presParOf" srcId="{F3C42AFA-DBFC-4578-BFE8-AF542CEA8DDF}" destId="{0434373B-77BE-4114-A65B-1BAD8325AE7B}"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031295-BB77-4434-B923-430DF5359165}" type="doc">
      <dgm:prSet loTypeId="urn:microsoft.com/office/officeart/2005/8/layout/equation2" loCatId="process" qsTypeId="urn:microsoft.com/office/officeart/2005/8/quickstyle/simple4" qsCatId="simple" csTypeId="urn:microsoft.com/office/officeart/2005/8/colors/colorful1" csCatId="colorful" phldr="1"/>
      <dgm:spPr/>
    </dgm:pt>
    <dgm:pt modelId="{E1CEB9EE-87A9-4A9A-8918-F215391A4D42}">
      <dgm:prSet phldrT="[Text]"/>
      <dgm:spPr/>
      <dgm:t>
        <a:bodyPr/>
        <a:lstStyle/>
        <a:p>
          <a:r>
            <a:rPr lang="en-US">
              <a:latin typeface="Arial" pitchFamily="34" charset="0"/>
              <a:cs typeface="Arial" pitchFamily="34" charset="0"/>
            </a:rPr>
            <a:t>Uniqueness</a:t>
          </a:r>
        </a:p>
      </dgm:t>
    </dgm:pt>
    <dgm:pt modelId="{23533DED-D53A-4F78-A262-58BBBFC6995C}" type="parTrans" cxnId="{21D5EB16-C790-4E46-93F1-4488E4AA72CF}">
      <dgm:prSet/>
      <dgm:spPr/>
      <dgm:t>
        <a:bodyPr/>
        <a:lstStyle/>
        <a:p>
          <a:endParaRPr lang="en-US"/>
        </a:p>
      </dgm:t>
    </dgm:pt>
    <dgm:pt modelId="{C08C2D51-6841-47C9-B5D7-042F08240AC5}" type="sibTrans" cxnId="{21D5EB16-C790-4E46-93F1-4488E4AA72CF}">
      <dgm:prSet/>
      <dgm:spPr/>
      <dgm:t>
        <a:bodyPr/>
        <a:lstStyle/>
        <a:p>
          <a:endParaRPr lang="en-US"/>
        </a:p>
      </dgm:t>
    </dgm:pt>
    <dgm:pt modelId="{541E936E-8D82-4A7D-99FC-C86B4F292C78}">
      <dgm:prSet phldrT="[Text]"/>
      <dgm:spPr/>
      <dgm:t>
        <a:bodyPr/>
        <a:lstStyle/>
        <a:p>
          <a:r>
            <a:rPr lang="en-US">
              <a:latin typeface="Arial" pitchFamily="34" charset="0"/>
              <a:cs typeface="Arial" pitchFamily="34" charset="0"/>
            </a:rPr>
            <a:t>Belonging</a:t>
          </a:r>
        </a:p>
      </dgm:t>
    </dgm:pt>
    <dgm:pt modelId="{F3611244-461E-479F-BF92-C6B562ECE11A}" type="parTrans" cxnId="{B3AE6847-5FD3-4961-B389-EF603FC9DC46}">
      <dgm:prSet/>
      <dgm:spPr/>
      <dgm:t>
        <a:bodyPr/>
        <a:lstStyle/>
        <a:p>
          <a:endParaRPr lang="en-US"/>
        </a:p>
      </dgm:t>
    </dgm:pt>
    <dgm:pt modelId="{164B8078-3076-4C44-A3ED-52F4D5B765FD}" type="sibTrans" cxnId="{B3AE6847-5FD3-4961-B389-EF603FC9DC46}">
      <dgm:prSet/>
      <dgm:spPr/>
      <dgm:t>
        <a:bodyPr/>
        <a:lstStyle/>
        <a:p>
          <a:endParaRPr lang="en-US"/>
        </a:p>
      </dgm:t>
    </dgm:pt>
    <dgm:pt modelId="{CCA48B51-1C66-49D5-8B42-53432024DBC9}">
      <dgm:prSet phldrT="[Text]"/>
      <dgm:spPr/>
      <dgm:t>
        <a:bodyPr/>
        <a:lstStyle/>
        <a:p>
          <a:r>
            <a:rPr lang="en-US" dirty="0" smtClean="0">
              <a:latin typeface="Arial" pitchFamily="34" charset="0"/>
              <a:cs typeface="Arial" pitchFamily="34" charset="0"/>
            </a:rPr>
            <a:t>Inclusion</a:t>
          </a:r>
          <a:endParaRPr lang="en-US" dirty="0">
            <a:latin typeface="Arial" pitchFamily="34" charset="0"/>
            <a:cs typeface="Arial" pitchFamily="34" charset="0"/>
          </a:endParaRPr>
        </a:p>
      </dgm:t>
    </dgm:pt>
    <dgm:pt modelId="{7B35F6D1-C2A2-4612-AD6B-D578A6B419D7}" type="parTrans" cxnId="{C3407ADE-3B30-464B-BF04-41C14195926E}">
      <dgm:prSet/>
      <dgm:spPr/>
      <dgm:t>
        <a:bodyPr/>
        <a:lstStyle/>
        <a:p>
          <a:endParaRPr lang="en-US"/>
        </a:p>
      </dgm:t>
    </dgm:pt>
    <dgm:pt modelId="{EE3A9B24-47BC-4FF9-A6EA-CDB9809C5873}" type="sibTrans" cxnId="{C3407ADE-3B30-464B-BF04-41C14195926E}">
      <dgm:prSet/>
      <dgm:spPr/>
      <dgm:t>
        <a:bodyPr/>
        <a:lstStyle/>
        <a:p>
          <a:endParaRPr lang="en-US"/>
        </a:p>
      </dgm:t>
    </dgm:pt>
    <dgm:pt modelId="{E45FDEF8-6587-429B-83AD-96292B7A9F60}" type="pres">
      <dgm:prSet presAssocID="{70031295-BB77-4434-B923-430DF5359165}" presName="Name0" presStyleCnt="0">
        <dgm:presLayoutVars>
          <dgm:dir/>
          <dgm:resizeHandles val="exact"/>
        </dgm:presLayoutVars>
      </dgm:prSet>
      <dgm:spPr/>
    </dgm:pt>
    <dgm:pt modelId="{9895CF5B-08C8-47A9-A961-D59874C550C8}" type="pres">
      <dgm:prSet presAssocID="{70031295-BB77-4434-B923-430DF5359165}" presName="vNodes" presStyleCnt="0"/>
      <dgm:spPr/>
    </dgm:pt>
    <dgm:pt modelId="{05AE39B5-4208-43C5-86CE-B6861865A747}" type="pres">
      <dgm:prSet presAssocID="{E1CEB9EE-87A9-4A9A-8918-F215391A4D42}" presName="node" presStyleLbl="node1" presStyleIdx="0" presStyleCnt="3">
        <dgm:presLayoutVars>
          <dgm:bulletEnabled val="1"/>
        </dgm:presLayoutVars>
      </dgm:prSet>
      <dgm:spPr/>
      <dgm:t>
        <a:bodyPr/>
        <a:lstStyle/>
        <a:p>
          <a:endParaRPr lang="en-US"/>
        </a:p>
      </dgm:t>
    </dgm:pt>
    <dgm:pt modelId="{13D55DDC-F894-4F3C-8795-4E82263BBC7D}" type="pres">
      <dgm:prSet presAssocID="{C08C2D51-6841-47C9-B5D7-042F08240AC5}" presName="spacerT" presStyleCnt="0"/>
      <dgm:spPr/>
    </dgm:pt>
    <dgm:pt modelId="{B1C25F4E-87D0-4010-9056-4FCEB17F4869}" type="pres">
      <dgm:prSet presAssocID="{C08C2D51-6841-47C9-B5D7-042F08240AC5}" presName="sibTrans" presStyleLbl="sibTrans2D1" presStyleIdx="0" presStyleCnt="2"/>
      <dgm:spPr/>
      <dgm:t>
        <a:bodyPr/>
        <a:lstStyle/>
        <a:p>
          <a:endParaRPr lang="en-US"/>
        </a:p>
      </dgm:t>
    </dgm:pt>
    <dgm:pt modelId="{212B8FF1-09A6-4B79-9E2C-E5A6F5F6F36B}" type="pres">
      <dgm:prSet presAssocID="{C08C2D51-6841-47C9-B5D7-042F08240AC5}" presName="spacerB" presStyleCnt="0"/>
      <dgm:spPr/>
    </dgm:pt>
    <dgm:pt modelId="{CCBCA9C2-A6DC-4BC0-8C77-8B5707832605}" type="pres">
      <dgm:prSet presAssocID="{541E936E-8D82-4A7D-99FC-C86B4F292C78}" presName="node" presStyleLbl="node1" presStyleIdx="1" presStyleCnt="3">
        <dgm:presLayoutVars>
          <dgm:bulletEnabled val="1"/>
        </dgm:presLayoutVars>
      </dgm:prSet>
      <dgm:spPr/>
      <dgm:t>
        <a:bodyPr/>
        <a:lstStyle/>
        <a:p>
          <a:endParaRPr lang="en-US"/>
        </a:p>
      </dgm:t>
    </dgm:pt>
    <dgm:pt modelId="{B16BBF7B-051F-482A-8748-13DCFBAE3A32}" type="pres">
      <dgm:prSet presAssocID="{70031295-BB77-4434-B923-430DF5359165}" presName="sibTransLast" presStyleLbl="sibTrans2D1" presStyleIdx="1" presStyleCnt="2"/>
      <dgm:spPr/>
      <dgm:t>
        <a:bodyPr/>
        <a:lstStyle/>
        <a:p>
          <a:endParaRPr lang="en-US"/>
        </a:p>
      </dgm:t>
    </dgm:pt>
    <dgm:pt modelId="{7D6F17D8-3E02-4896-AF71-209D2C11C230}" type="pres">
      <dgm:prSet presAssocID="{70031295-BB77-4434-B923-430DF5359165}" presName="connectorText" presStyleLbl="sibTrans2D1" presStyleIdx="1" presStyleCnt="2"/>
      <dgm:spPr/>
      <dgm:t>
        <a:bodyPr/>
        <a:lstStyle/>
        <a:p>
          <a:endParaRPr lang="en-US"/>
        </a:p>
      </dgm:t>
    </dgm:pt>
    <dgm:pt modelId="{CC43891D-49AC-46D4-A260-5D17093718B6}" type="pres">
      <dgm:prSet presAssocID="{70031295-BB77-4434-B923-430DF5359165}" presName="lastNode" presStyleLbl="node1" presStyleIdx="2" presStyleCnt="3">
        <dgm:presLayoutVars>
          <dgm:bulletEnabled val="1"/>
        </dgm:presLayoutVars>
      </dgm:prSet>
      <dgm:spPr/>
      <dgm:t>
        <a:bodyPr/>
        <a:lstStyle/>
        <a:p>
          <a:endParaRPr lang="en-US"/>
        </a:p>
      </dgm:t>
    </dgm:pt>
  </dgm:ptLst>
  <dgm:cxnLst>
    <dgm:cxn modelId="{FA170C7E-F4A0-4683-B1FE-B4147F069DBE}" type="presOf" srcId="{E1CEB9EE-87A9-4A9A-8918-F215391A4D42}" destId="{05AE39B5-4208-43C5-86CE-B6861865A747}" srcOrd="0" destOrd="0" presId="urn:microsoft.com/office/officeart/2005/8/layout/equation2"/>
    <dgm:cxn modelId="{DAC4D132-91A2-4F55-9E7F-5BDA12DD927E}" type="presOf" srcId="{CCA48B51-1C66-49D5-8B42-53432024DBC9}" destId="{CC43891D-49AC-46D4-A260-5D17093718B6}" srcOrd="0" destOrd="0" presId="urn:microsoft.com/office/officeart/2005/8/layout/equation2"/>
    <dgm:cxn modelId="{C3407ADE-3B30-464B-BF04-41C14195926E}" srcId="{70031295-BB77-4434-B923-430DF5359165}" destId="{CCA48B51-1C66-49D5-8B42-53432024DBC9}" srcOrd="2" destOrd="0" parTransId="{7B35F6D1-C2A2-4612-AD6B-D578A6B419D7}" sibTransId="{EE3A9B24-47BC-4FF9-A6EA-CDB9809C5873}"/>
    <dgm:cxn modelId="{21D5EB16-C790-4E46-93F1-4488E4AA72CF}" srcId="{70031295-BB77-4434-B923-430DF5359165}" destId="{E1CEB9EE-87A9-4A9A-8918-F215391A4D42}" srcOrd="0" destOrd="0" parTransId="{23533DED-D53A-4F78-A262-58BBBFC6995C}" sibTransId="{C08C2D51-6841-47C9-B5D7-042F08240AC5}"/>
    <dgm:cxn modelId="{11C69D68-0145-4EE6-9FF6-8DEB0CA787E4}" type="presOf" srcId="{70031295-BB77-4434-B923-430DF5359165}" destId="{E45FDEF8-6587-429B-83AD-96292B7A9F60}" srcOrd="0" destOrd="0" presId="urn:microsoft.com/office/officeart/2005/8/layout/equation2"/>
    <dgm:cxn modelId="{2B13BF97-46BE-4EEF-BEE2-17AD5B322F1C}" type="presOf" srcId="{164B8078-3076-4C44-A3ED-52F4D5B765FD}" destId="{7D6F17D8-3E02-4896-AF71-209D2C11C230}" srcOrd="1" destOrd="0" presId="urn:microsoft.com/office/officeart/2005/8/layout/equation2"/>
    <dgm:cxn modelId="{590E8EEE-FBEC-47E9-863A-9D03CFA47283}" type="presOf" srcId="{C08C2D51-6841-47C9-B5D7-042F08240AC5}" destId="{B1C25F4E-87D0-4010-9056-4FCEB17F4869}" srcOrd="0" destOrd="0" presId="urn:microsoft.com/office/officeart/2005/8/layout/equation2"/>
    <dgm:cxn modelId="{B3AE6847-5FD3-4961-B389-EF603FC9DC46}" srcId="{70031295-BB77-4434-B923-430DF5359165}" destId="{541E936E-8D82-4A7D-99FC-C86B4F292C78}" srcOrd="1" destOrd="0" parTransId="{F3611244-461E-479F-BF92-C6B562ECE11A}" sibTransId="{164B8078-3076-4C44-A3ED-52F4D5B765FD}"/>
    <dgm:cxn modelId="{BCB4A194-FCDB-40B5-852A-821DA92B6053}" type="presOf" srcId="{164B8078-3076-4C44-A3ED-52F4D5B765FD}" destId="{B16BBF7B-051F-482A-8748-13DCFBAE3A32}" srcOrd="0" destOrd="0" presId="urn:microsoft.com/office/officeart/2005/8/layout/equation2"/>
    <dgm:cxn modelId="{FD9896A0-D632-47E0-92BC-5790A7A4B114}" type="presOf" srcId="{541E936E-8D82-4A7D-99FC-C86B4F292C78}" destId="{CCBCA9C2-A6DC-4BC0-8C77-8B5707832605}" srcOrd="0" destOrd="0" presId="urn:microsoft.com/office/officeart/2005/8/layout/equation2"/>
    <dgm:cxn modelId="{30665EC3-DD27-42F8-A200-84358245897D}" type="presParOf" srcId="{E45FDEF8-6587-429B-83AD-96292B7A9F60}" destId="{9895CF5B-08C8-47A9-A961-D59874C550C8}" srcOrd="0" destOrd="0" presId="urn:microsoft.com/office/officeart/2005/8/layout/equation2"/>
    <dgm:cxn modelId="{F19CA815-CAB9-4C35-B992-E14C73D98DB6}" type="presParOf" srcId="{9895CF5B-08C8-47A9-A961-D59874C550C8}" destId="{05AE39B5-4208-43C5-86CE-B6861865A747}" srcOrd="0" destOrd="0" presId="urn:microsoft.com/office/officeart/2005/8/layout/equation2"/>
    <dgm:cxn modelId="{A8DEF4E6-414B-43D7-A8B3-3E811D14C356}" type="presParOf" srcId="{9895CF5B-08C8-47A9-A961-D59874C550C8}" destId="{13D55DDC-F894-4F3C-8795-4E82263BBC7D}" srcOrd="1" destOrd="0" presId="urn:microsoft.com/office/officeart/2005/8/layout/equation2"/>
    <dgm:cxn modelId="{C42F1331-B7F8-4AF7-B748-A4962F38C600}" type="presParOf" srcId="{9895CF5B-08C8-47A9-A961-D59874C550C8}" destId="{B1C25F4E-87D0-4010-9056-4FCEB17F4869}" srcOrd="2" destOrd="0" presId="urn:microsoft.com/office/officeart/2005/8/layout/equation2"/>
    <dgm:cxn modelId="{59E2DDBF-7744-4C48-9B59-D1A48CB1F9CF}" type="presParOf" srcId="{9895CF5B-08C8-47A9-A961-D59874C550C8}" destId="{212B8FF1-09A6-4B79-9E2C-E5A6F5F6F36B}" srcOrd="3" destOrd="0" presId="urn:microsoft.com/office/officeart/2005/8/layout/equation2"/>
    <dgm:cxn modelId="{C39B889C-7959-45D6-B595-D84245A4A3FA}" type="presParOf" srcId="{9895CF5B-08C8-47A9-A961-D59874C550C8}" destId="{CCBCA9C2-A6DC-4BC0-8C77-8B5707832605}" srcOrd="4" destOrd="0" presId="urn:microsoft.com/office/officeart/2005/8/layout/equation2"/>
    <dgm:cxn modelId="{FA7A1E88-1240-4C88-97E7-8D3ED6593F9B}" type="presParOf" srcId="{E45FDEF8-6587-429B-83AD-96292B7A9F60}" destId="{B16BBF7B-051F-482A-8748-13DCFBAE3A32}" srcOrd="1" destOrd="0" presId="urn:microsoft.com/office/officeart/2005/8/layout/equation2"/>
    <dgm:cxn modelId="{46950B9A-EE25-4164-80F2-8907A229489A}" type="presParOf" srcId="{B16BBF7B-051F-482A-8748-13DCFBAE3A32}" destId="{7D6F17D8-3E02-4896-AF71-209D2C11C230}" srcOrd="0" destOrd="0" presId="urn:microsoft.com/office/officeart/2005/8/layout/equation2"/>
    <dgm:cxn modelId="{C3692F98-DF9F-4ABD-9824-7EE500837D18}" type="presParOf" srcId="{E45FDEF8-6587-429B-83AD-96292B7A9F60}" destId="{CC43891D-49AC-46D4-A260-5D17093718B6}"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1298CB-B438-41D3-9820-274B4178AEAE}" type="doc">
      <dgm:prSet loTypeId="urn:microsoft.com/office/officeart/2005/8/layout/equation2" loCatId="process" qsTypeId="urn:microsoft.com/office/officeart/2005/8/quickstyle/simple4" qsCatId="simple" csTypeId="urn:microsoft.com/office/officeart/2005/8/colors/colorful1" csCatId="colorful" phldr="1"/>
      <dgm:spPr/>
    </dgm:pt>
    <dgm:pt modelId="{CD9ABB18-FBC3-40DE-83DF-D8247BA58D9A}">
      <dgm:prSet phldrT="[Text]"/>
      <dgm:spPr/>
      <dgm:t>
        <a:bodyPr/>
        <a:lstStyle/>
        <a:p>
          <a:r>
            <a:rPr lang="en-US" dirty="0" smtClean="0"/>
            <a:t>Diversity</a:t>
          </a:r>
          <a:endParaRPr lang="en-US" dirty="0"/>
        </a:p>
      </dgm:t>
    </dgm:pt>
    <dgm:pt modelId="{0D6843F1-35D2-402E-8F04-03C611EE8797}" type="parTrans" cxnId="{3C352AA5-2388-48E9-B6BF-DCFBBDF5498A}">
      <dgm:prSet/>
      <dgm:spPr/>
      <dgm:t>
        <a:bodyPr/>
        <a:lstStyle/>
        <a:p>
          <a:endParaRPr lang="en-US"/>
        </a:p>
      </dgm:t>
    </dgm:pt>
    <dgm:pt modelId="{E855ABBC-6602-4D41-AAE6-0C846A84E732}" type="sibTrans" cxnId="{3C352AA5-2388-48E9-B6BF-DCFBBDF5498A}">
      <dgm:prSet/>
      <dgm:spPr>
        <a:solidFill>
          <a:schemeClr val="tx1"/>
        </a:solidFill>
      </dgm:spPr>
      <dgm:t>
        <a:bodyPr/>
        <a:lstStyle/>
        <a:p>
          <a:endParaRPr lang="en-US"/>
        </a:p>
      </dgm:t>
    </dgm:pt>
    <dgm:pt modelId="{23254669-C549-4DFF-B9C5-DC37BB39FF3C}">
      <dgm:prSet phldrT="[Text]"/>
      <dgm:spPr/>
      <dgm:t>
        <a:bodyPr/>
        <a:lstStyle/>
        <a:p>
          <a:r>
            <a:rPr lang="en-US" dirty="0" smtClean="0"/>
            <a:t>Inclusion</a:t>
          </a:r>
          <a:endParaRPr lang="en-US" dirty="0"/>
        </a:p>
      </dgm:t>
    </dgm:pt>
    <dgm:pt modelId="{A8769F70-A352-4250-9510-306DE41834D3}" type="parTrans" cxnId="{1593AA25-3BA2-4FE2-9096-DE75C0D6983B}">
      <dgm:prSet/>
      <dgm:spPr/>
      <dgm:t>
        <a:bodyPr/>
        <a:lstStyle/>
        <a:p>
          <a:endParaRPr lang="en-US"/>
        </a:p>
      </dgm:t>
    </dgm:pt>
    <dgm:pt modelId="{6550F0D4-A11B-4F3F-8998-D064986C34DD}" type="sibTrans" cxnId="{1593AA25-3BA2-4FE2-9096-DE75C0D6983B}">
      <dgm:prSet/>
      <dgm:spPr>
        <a:solidFill>
          <a:schemeClr val="tx1"/>
        </a:solidFill>
      </dgm:spPr>
      <dgm:t>
        <a:bodyPr/>
        <a:lstStyle/>
        <a:p>
          <a:endParaRPr lang="en-US"/>
        </a:p>
      </dgm:t>
    </dgm:pt>
    <dgm:pt modelId="{16E8ED7A-3F1A-4103-A4A3-C6E57BB677E5}">
      <dgm:prSet phldrT="[Text]"/>
      <dgm:spPr/>
      <dgm:t>
        <a:bodyPr/>
        <a:lstStyle/>
        <a:p>
          <a:r>
            <a:rPr lang="en-US" dirty="0" smtClean="0"/>
            <a:t>Better Performance</a:t>
          </a:r>
        </a:p>
        <a:p>
          <a:r>
            <a:rPr lang="en-US" dirty="0" smtClean="0"/>
            <a:t>by accelerating the Inner Work Life</a:t>
          </a:r>
          <a:endParaRPr lang="en-US" dirty="0"/>
        </a:p>
      </dgm:t>
    </dgm:pt>
    <dgm:pt modelId="{3E5574A3-55DF-4749-B1C5-2A32E08C9B66}" type="parTrans" cxnId="{29B6F6CE-4512-4719-8CCC-2C8474BD0139}">
      <dgm:prSet/>
      <dgm:spPr/>
      <dgm:t>
        <a:bodyPr/>
        <a:lstStyle/>
        <a:p>
          <a:endParaRPr lang="en-US"/>
        </a:p>
      </dgm:t>
    </dgm:pt>
    <dgm:pt modelId="{CC96D7AB-30DC-435C-8E0D-8F1FC4EEFE74}" type="sibTrans" cxnId="{29B6F6CE-4512-4719-8CCC-2C8474BD0139}">
      <dgm:prSet/>
      <dgm:spPr/>
      <dgm:t>
        <a:bodyPr/>
        <a:lstStyle/>
        <a:p>
          <a:endParaRPr lang="en-US"/>
        </a:p>
      </dgm:t>
    </dgm:pt>
    <dgm:pt modelId="{5E69C6A9-936D-4558-B3C1-E1BC7F9E0D25}" type="pres">
      <dgm:prSet presAssocID="{821298CB-B438-41D3-9820-274B4178AEAE}" presName="Name0" presStyleCnt="0">
        <dgm:presLayoutVars>
          <dgm:dir/>
          <dgm:resizeHandles val="exact"/>
        </dgm:presLayoutVars>
      </dgm:prSet>
      <dgm:spPr/>
    </dgm:pt>
    <dgm:pt modelId="{CEA4998A-ED66-4DDE-96E4-69448B85E547}" type="pres">
      <dgm:prSet presAssocID="{821298CB-B438-41D3-9820-274B4178AEAE}" presName="vNodes" presStyleCnt="0"/>
      <dgm:spPr/>
    </dgm:pt>
    <dgm:pt modelId="{A0A83F73-0D54-4604-9A1D-FFB2E0A8823D}" type="pres">
      <dgm:prSet presAssocID="{CD9ABB18-FBC3-40DE-83DF-D8247BA58D9A}" presName="node" presStyleLbl="node1" presStyleIdx="0" presStyleCnt="3" custScaleX="188741" custScaleY="179754">
        <dgm:presLayoutVars>
          <dgm:bulletEnabled val="1"/>
        </dgm:presLayoutVars>
      </dgm:prSet>
      <dgm:spPr/>
      <dgm:t>
        <a:bodyPr/>
        <a:lstStyle/>
        <a:p>
          <a:endParaRPr lang="en-US"/>
        </a:p>
      </dgm:t>
    </dgm:pt>
    <dgm:pt modelId="{55EC8AE5-184A-46C5-8C0E-D921AB7FA606}" type="pres">
      <dgm:prSet presAssocID="{E855ABBC-6602-4D41-AAE6-0C846A84E732}" presName="spacerT" presStyleCnt="0"/>
      <dgm:spPr/>
    </dgm:pt>
    <dgm:pt modelId="{D9960852-9783-4825-8EA3-2574F0BCF727}" type="pres">
      <dgm:prSet presAssocID="{E855ABBC-6602-4D41-AAE6-0C846A84E732}" presName="sibTrans" presStyleLbl="sibTrans2D1" presStyleIdx="0" presStyleCnt="2" custLinFactNeighborX="12632"/>
      <dgm:spPr/>
      <dgm:t>
        <a:bodyPr/>
        <a:lstStyle/>
        <a:p>
          <a:endParaRPr lang="en-US"/>
        </a:p>
      </dgm:t>
    </dgm:pt>
    <dgm:pt modelId="{8AE6D3AE-945C-413A-8F71-CC63D1EC5176}" type="pres">
      <dgm:prSet presAssocID="{E855ABBC-6602-4D41-AAE6-0C846A84E732}" presName="spacerB" presStyleCnt="0"/>
      <dgm:spPr/>
    </dgm:pt>
    <dgm:pt modelId="{BD1B323A-0D83-4906-A0E1-162638BCDAD1}" type="pres">
      <dgm:prSet presAssocID="{23254669-C549-4DFF-B9C5-DC37BB39FF3C}" presName="node" presStyleLbl="node1" presStyleIdx="1" presStyleCnt="3" custScaleX="197034" custScaleY="187927" custLinFactNeighborX="8107" custLinFactNeighborY="9913">
        <dgm:presLayoutVars>
          <dgm:bulletEnabled val="1"/>
        </dgm:presLayoutVars>
      </dgm:prSet>
      <dgm:spPr/>
      <dgm:t>
        <a:bodyPr/>
        <a:lstStyle/>
        <a:p>
          <a:endParaRPr lang="en-US"/>
        </a:p>
      </dgm:t>
    </dgm:pt>
    <dgm:pt modelId="{21A7A828-FC91-4825-AC09-181DC2966E24}" type="pres">
      <dgm:prSet presAssocID="{821298CB-B438-41D3-9820-274B4178AEAE}" presName="sibTransLast" presStyleLbl="sibTrans2D1" presStyleIdx="1" presStyleCnt="2" custScaleX="237950" custScaleY="81098" custLinFactX="-5522" custLinFactNeighborX="-100000" custLinFactNeighborY="-6565"/>
      <dgm:spPr/>
      <dgm:t>
        <a:bodyPr/>
        <a:lstStyle/>
        <a:p>
          <a:endParaRPr lang="en-US"/>
        </a:p>
      </dgm:t>
    </dgm:pt>
    <dgm:pt modelId="{0CBE554E-3D54-494D-AB3A-2CF014D0C0F9}" type="pres">
      <dgm:prSet presAssocID="{821298CB-B438-41D3-9820-274B4178AEAE}" presName="connectorText" presStyleLbl="sibTrans2D1" presStyleIdx="1" presStyleCnt="2"/>
      <dgm:spPr/>
      <dgm:t>
        <a:bodyPr/>
        <a:lstStyle/>
        <a:p>
          <a:endParaRPr lang="en-US"/>
        </a:p>
      </dgm:t>
    </dgm:pt>
    <dgm:pt modelId="{FDB0CFAE-6702-49D1-8B2B-2BD1ED83E71F}" type="pres">
      <dgm:prSet presAssocID="{821298CB-B438-41D3-9820-274B4178AEAE}" presName="lastNode" presStyleLbl="node1" presStyleIdx="2" presStyleCnt="3" custScaleX="118029" custScaleY="116966" custLinFactNeighborX="36635" custLinFactNeighborY="1221">
        <dgm:presLayoutVars>
          <dgm:bulletEnabled val="1"/>
        </dgm:presLayoutVars>
      </dgm:prSet>
      <dgm:spPr/>
      <dgm:t>
        <a:bodyPr/>
        <a:lstStyle/>
        <a:p>
          <a:endParaRPr lang="en-US"/>
        </a:p>
      </dgm:t>
    </dgm:pt>
  </dgm:ptLst>
  <dgm:cxnLst>
    <dgm:cxn modelId="{AEB9316C-AF61-4A9C-BC4A-3EA4AEB77A55}" type="presOf" srcId="{23254669-C549-4DFF-B9C5-DC37BB39FF3C}" destId="{BD1B323A-0D83-4906-A0E1-162638BCDAD1}" srcOrd="0" destOrd="0" presId="urn:microsoft.com/office/officeart/2005/8/layout/equation2"/>
    <dgm:cxn modelId="{A21DE538-6772-46A6-B0EE-813CBA307D70}" type="presOf" srcId="{6550F0D4-A11B-4F3F-8998-D064986C34DD}" destId="{0CBE554E-3D54-494D-AB3A-2CF014D0C0F9}" srcOrd="1" destOrd="0" presId="urn:microsoft.com/office/officeart/2005/8/layout/equation2"/>
    <dgm:cxn modelId="{6655A70C-877B-4A3D-8968-A4791C9AA846}" type="presOf" srcId="{6550F0D4-A11B-4F3F-8998-D064986C34DD}" destId="{21A7A828-FC91-4825-AC09-181DC2966E24}" srcOrd="0" destOrd="0" presId="urn:microsoft.com/office/officeart/2005/8/layout/equation2"/>
    <dgm:cxn modelId="{712F2F8E-1AEB-47F7-B8D2-4669B4205ACD}" type="presOf" srcId="{E855ABBC-6602-4D41-AAE6-0C846A84E732}" destId="{D9960852-9783-4825-8EA3-2574F0BCF727}" srcOrd="0" destOrd="0" presId="urn:microsoft.com/office/officeart/2005/8/layout/equation2"/>
    <dgm:cxn modelId="{3C352AA5-2388-48E9-B6BF-DCFBBDF5498A}" srcId="{821298CB-B438-41D3-9820-274B4178AEAE}" destId="{CD9ABB18-FBC3-40DE-83DF-D8247BA58D9A}" srcOrd="0" destOrd="0" parTransId="{0D6843F1-35D2-402E-8F04-03C611EE8797}" sibTransId="{E855ABBC-6602-4D41-AAE6-0C846A84E732}"/>
    <dgm:cxn modelId="{29B6F6CE-4512-4719-8CCC-2C8474BD0139}" srcId="{821298CB-B438-41D3-9820-274B4178AEAE}" destId="{16E8ED7A-3F1A-4103-A4A3-C6E57BB677E5}" srcOrd="2" destOrd="0" parTransId="{3E5574A3-55DF-4749-B1C5-2A32E08C9B66}" sibTransId="{CC96D7AB-30DC-435C-8E0D-8F1FC4EEFE74}"/>
    <dgm:cxn modelId="{F3AF798C-2F15-4653-9180-62967C41BF9B}" type="presOf" srcId="{CD9ABB18-FBC3-40DE-83DF-D8247BA58D9A}" destId="{A0A83F73-0D54-4604-9A1D-FFB2E0A8823D}" srcOrd="0" destOrd="0" presId="urn:microsoft.com/office/officeart/2005/8/layout/equation2"/>
    <dgm:cxn modelId="{1593AA25-3BA2-4FE2-9096-DE75C0D6983B}" srcId="{821298CB-B438-41D3-9820-274B4178AEAE}" destId="{23254669-C549-4DFF-B9C5-DC37BB39FF3C}" srcOrd="1" destOrd="0" parTransId="{A8769F70-A352-4250-9510-306DE41834D3}" sibTransId="{6550F0D4-A11B-4F3F-8998-D064986C34DD}"/>
    <dgm:cxn modelId="{594DC490-23C3-4195-94A4-6E5A9CCFA9AC}" type="presOf" srcId="{16E8ED7A-3F1A-4103-A4A3-C6E57BB677E5}" destId="{FDB0CFAE-6702-49D1-8B2B-2BD1ED83E71F}" srcOrd="0" destOrd="0" presId="urn:microsoft.com/office/officeart/2005/8/layout/equation2"/>
    <dgm:cxn modelId="{58A86491-D6C9-41A1-8E4A-2F15455F3246}" type="presOf" srcId="{821298CB-B438-41D3-9820-274B4178AEAE}" destId="{5E69C6A9-936D-4558-B3C1-E1BC7F9E0D25}" srcOrd="0" destOrd="0" presId="urn:microsoft.com/office/officeart/2005/8/layout/equation2"/>
    <dgm:cxn modelId="{F257AAF3-0DA3-48E2-B55C-F2ABC1954199}" type="presParOf" srcId="{5E69C6A9-936D-4558-B3C1-E1BC7F9E0D25}" destId="{CEA4998A-ED66-4DDE-96E4-69448B85E547}" srcOrd="0" destOrd="0" presId="urn:microsoft.com/office/officeart/2005/8/layout/equation2"/>
    <dgm:cxn modelId="{B36CE361-14EB-493B-8585-685AB26292B7}" type="presParOf" srcId="{CEA4998A-ED66-4DDE-96E4-69448B85E547}" destId="{A0A83F73-0D54-4604-9A1D-FFB2E0A8823D}" srcOrd="0" destOrd="0" presId="urn:microsoft.com/office/officeart/2005/8/layout/equation2"/>
    <dgm:cxn modelId="{840EE863-3EFE-4946-9516-651CDFD95C12}" type="presParOf" srcId="{CEA4998A-ED66-4DDE-96E4-69448B85E547}" destId="{55EC8AE5-184A-46C5-8C0E-D921AB7FA606}" srcOrd="1" destOrd="0" presId="urn:microsoft.com/office/officeart/2005/8/layout/equation2"/>
    <dgm:cxn modelId="{25AC6FF9-19D7-4ED3-9FBF-F01646C3AD39}" type="presParOf" srcId="{CEA4998A-ED66-4DDE-96E4-69448B85E547}" destId="{D9960852-9783-4825-8EA3-2574F0BCF727}" srcOrd="2" destOrd="0" presId="urn:microsoft.com/office/officeart/2005/8/layout/equation2"/>
    <dgm:cxn modelId="{7BDA04FB-14C3-42D7-8B27-BFDE714DD229}" type="presParOf" srcId="{CEA4998A-ED66-4DDE-96E4-69448B85E547}" destId="{8AE6D3AE-945C-413A-8F71-CC63D1EC5176}" srcOrd="3" destOrd="0" presId="urn:microsoft.com/office/officeart/2005/8/layout/equation2"/>
    <dgm:cxn modelId="{5E81A326-970F-433D-B1D6-78FA4146F161}" type="presParOf" srcId="{CEA4998A-ED66-4DDE-96E4-69448B85E547}" destId="{BD1B323A-0D83-4906-A0E1-162638BCDAD1}" srcOrd="4" destOrd="0" presId="urn:microsoft.com/office/officeart/2005/8/layout/equation2"/>
    <dgm:cxn modelId="{BA2BFC1E-E2C6-4BD1-8B34-FC6B50182261}" type="presParOf" srcId="{5E69C6A9-936D-4558-B3C1-E1BC7F9E0D25}" destId="{21A7A828-FC91-4825-AC09-181DC2966E24}" srcOrd="1" destOrd="0" presId="urn:microsoft.com/office/officeart/2005/8/layout/equation2"/>
    <dgm:cxn modelId="{15C4AF5C-FAE3-4CFF-A1CC-7BD9BBC23EDC}" type="presParOf" srcId="{21A7A828-FC91-4825-AC09-181DC2966E24}" destId="{0CBE554E-3D54-494D-AB3A-2CF014D0C0F9}" srcOrd="0" destOrd="0" presId="urn:microsoft.com/office/officeart/2005/8/layout/equation2"/>
    <dgm:cxn modelId="{AFF0DBCD-3D68-409A-95B5-6ECD8D303D77}" type="presParOf" srcId="{5E69C6A9-936D-4558-B3C1-E1BC7F9E0D25}" destId="{FDB0CFAE-6702-49D1-8B2B-2BD1ED83E71F}"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870C90-7AA9-4F73-8B14-2A2CF5D23BA1}" type="doc">
      <dgm:prSet loTypeId="urn:microsoft.com/office/officeart/2005/8/layout/radial6" loCatId="relationship" qsTypeId="urn:microsoft.com/office/officeart/2005/8/quickstyle/simple4" qsCatId="simple" csTypeId="urn:microsoft.com/office/officeart/2005/8/colors/colorful1" csCatId="colorful" phldr="1"/>
      <dgm:spPr/>
      <dgm:t>
        <a:bodyPr/>
        <a:lstStyle/>
        <a:p>
          <a:endParaRPr lang="en-US"/>
        </a:p>
      </dgm:t>
    </dgm:pt>
    <dgm:pt modelId="{F91CE73E-61F4-4C28-9F49-1A0DECC46B12}">
      <dgm:prSet phldrT="[Text]" custT="1"/>
      <dgm:spPr/>
      <dgm:t>
        <a:bodyPr/>
        <a:lstStyle/>
        <a:p>
          <a:r>
            <a:rPr lang="en-US" sz="2400" dirty="0" smtClean="0">
              <a:latin typeface="Gabriola" panose="04040605051002020D02" pitchFamily="82" charset="0"/>
            </a:rPr>
            <a:t>Inner Work Life</a:t>
          </a:r>
          <a:endParaRPr lang="en-US" sz="2400" dirty="0">
            <a:latin typeface="Gabriola" panose="04040605051002020D02" pitchFamily="82" charset="0"/>
          </a:endParaRPr>
        </a:p>
      </dgm:t>
    </dgm:pt>
    <dgm:pt modelId="{97763C0E-B354-4288-9903-1B3A8EEA14A3}" type="parTrans" cxnId="{4FF99B70-E49F-444E-889A-FFEE5BD639E6}">
      <dgm:prSet/>
      <dgm:spPr/>
      <dgm:t>
        <a:bodyPr/>
        <a:lstStyle/>
        <a:p>
          <a:endParaRPr lang="en-US"/>
        </a:p>
      </dgm:t>
    </dgm:pt>
    <dgm:pt modelId="{DE1117A8-7357-4A09-8AA0-F8D3488A3010}" type="sibTrans" cxnId="{4FF99B70-E49F-444E-889A-FFEE5BD639E6}">
      <dgm:prSet/>
      <dgm:spPr/>
      <dgm:t>
        <a:bodyPr/>
        <a:lstStyle/>
        <a:p>
          <a:endParaRPr lang="en-US"/>
        </a:p>
      </dgm:t>
    </dgm:pt>
    <dgm:pt modelId="{6C37A5A1-0CF6-49D6-8DFB-C9A490AA9088}">
      <dgm:prSet phldrT="[Text]"/>
      <dgm:spPr/>
      <dgm:t>
        <a:bodyPr/>
        <a:lstStyle/>
        <a:p>
          <a:r>
            <a:rPr lang="en-US" dirty="0" smtClean="0"/>
            <a:t>Perception</a:t>
          </a:r>
          <a:endParaRPr lang="en-US" dirty="0"/>
        </a:p>
      </dgm:t>
    </dgm:pt>
    <dgm:pt modelId="{E3CFCC4C-509A-4003-AEB9-D729BD94828C}" type="parTrans" cxnId="{40E3A407-27B7-4ED7-AD20-F454BE3067F5}">
      <dgm:prSet/>
      <dgm:spPr/>
      <dgm:t>
        <a:bodyPr/>
        <a:lstStyle/>
        <a:p>
          <a:endParaRPr lang="en-US"/>
        </a:p>
      </dgm:t>
    </dgm:pt>
    <dgm:pt modelId="{4AAED288-AA97-48BF-AD53-8984098F9996}" type="sibTrans" cxnId="{40E3A407-27B7-4ED7-AD20-F454BE3067F5}">
      <dgm:prSet/>
      <dgm:spPr/>
      <dgm:t>
        <a:bodyPr/>
        <a:lstStyle/>
        <a:p>
          <a:endParaRPr lang="en-US"/>
        </a:p>
      </dgm:t>
    </dgm:pt>
    <dgm:pt modelId="{DC355298-5372-43F4-9E66-8DCCA64B0CE0}">
      <dgm:prSet phldrT="[Text]"/>
      <dgm:spPr/>
      <dgm:t>
        <a:bodyPr/>
        <a:lstStyle/>
        <a:p>
          <a:r>
            <a:rPr lang="en-US" dirty="0" smtClean="0"/>
            <a:t>Emotion</a:t>
          </a:r>
          <a:endParaRPr lang="en-US" dirty="0"/>
        </a:p>
      </dgm:t>
    </dgm:pt>
    <dgm:pt modelId="{8AD17DA5-D89B-400A-A25F-CB13DEC323C9}" type="parTrans" cxnId="{6E2AEA7F-EAC8-4A95-879F-C59A9B02629C}">
      <dgm:prSet/>
      <dgm:spPr/>
      <dgm:t>
        <a:bodyPr/>
        <a:lstStyle/>
        <a:p>
          <a:endParaRPr lang="en-US"/>
        </a:p>
      </dgm:t>
    </dgm:pt>
    <dgm:pt modelId="{BCBDD3AA-CBB2-4458-B953-7E7CC3CD6BF3}" type="sibTrans" cxnId="{6E2AEA7F-EAC8-4A95-879F-C59A9B02629C}">
      <dgm:prSet/>
      <dgm:spPr/>
      <dgm:t>
        <a:bodyPr/>
        <a:lstStyle/>
        <a:p>
          <a:endParaRPr lang="en-US"/>
        </a:p>
      </dgm:t>
    </dgm:pt>
    <dgm:pt modelId="{881B0876-C52E-48C1-A67D-F8ACFEE4EA3E}">
      <dgm:prSet phldrT="[Text]"/>
      <dgm:spPr/>
      <dgm:t>
        <a:bodyPr/>
        <a:lstStyle/>
        <a:p>
          <a:r>
            <a:rPr lang="en-US" dirty="0" smtClean="0"/>
            <a:t>Motivation</a:t>
          </a:r>
          <a:endParaRPr lang="en-US" dirty="0"/>
        </a:p>
      </dgm:t>
    </dgm:pt>
    <dgm:pt modelId="{32D262B5-0288-4928-9BA4-FF5157607FFB}" type="parTrans" cxnId="{3F938E1B-ECB1-4F2B-95DE-FDC26BBC30B7}">
      <dgm:prSet/>
      <dgm:spPr/>
      <dgm:t>
        <a:bodyPr/>
        <a:lstStyle/>
        <a:p>
          <a:endParaRPr lang="en-US"/>
        </a:p>
      </dgm:t>
    </dgm:pt>
    <dgm:pt modelId="{CB861B2C-7584-4CDF-AD69-FA8354EE8A13}" type="sibTrans" cxnId="{3F938E1B-ECB1-4F2B-95DE-FDC26BBC30B7}">
      <dgm:prSet/>
      <dgm:spPr/>
      <dgm:t>
        <a:bodyPr/>
        <a:lstStyle/>
        <a:p>
          <a:endParaRPr lang="en-US"/>
        </a:p>
      </dgm:t>
    </dgm:pt>
    <dgm:pt modelId="{1BE5DB39-C07D-4801-A1B4-8449740045A6}" type="pres">
      <dgm:prSet presAssocID="{13870C90-7AA9-4F73-8B14-2A2CF5D23BA1}" presName="Name0" presStyleCnt="0">
        <dgm:presLayoutVars>
          <dgm:chMax val="1"/>
          <dgm:dir/>
          <dgm:animLvl val="ctr"/>
          <dgm:resizeHandles val="exact"/>
        </dgm:presLayoutVars>
      </dgm:prSet>
      <dgm:spPr/>
      <dgm:t>
        <a:bodyPr/>
        <a:lstStyle/>
        <a:p>
          <a:endParaRPr lang="en-US"/>
        </a:p>
      </dgm:t>
    </dgm:pt>
    <dgm:pt modelId="{8018CE67-B1C3-4625-9962-87BA4537FD8B}" type="pres">
      <dgm:prSet presAssocID="{F91CE73E-61F4-4C28-9F49-1A0DECC46B12}" presName="centerShape" presStyleLbl="node0" presStyleIdx="0" presStyleCnt="1"/>
      <dgm:spPr/>
      <dgm:t>
        <a:bodyPr/>
        <a:lstStyle/>
        <a:p>
          <a:endParaRPr lang="en-US"/>
        </a:p>
      </dgm:t>
    </dgm:pt>
    <dgm:pt modelId="{3985A818-8C5B-47AD-B2D1-4209F7F6F1D9}" type="pres">
      <dgm:prSet presAssocID="{6C37A5A1-0CF6-49D6-8DFB-C9A490AA9088}" presName="node" presStyleLbl="node1" presStyleIdx="0" presStyleCnt="3" custScaleX="123622" custScaleY="128888">
        <dgm:presLayoutVars>
          <dgm:bulletEnabled val="1"/>
        </dgm:presLayoutVars>
      </dgm:prSet>
      <dgm:spPr/>
      <dgm:t>
        <a:bodyPr/>
        <a:lstStyle/>
        <a:p>
          <a:endParaRPr lang="en-US"/>
        </a:p>
      </dgm:t>
    </dgm:pt>
    <dgm:pt modelId="{FF0A0A28-8F6B-4502-9C8E-E46FDA5088F4}" type="pres">
      <dgm:prSet presAssocID="{6C37A5A1-0CF6-49D6-8DFB-C9A490AA9088}" presName="dummy" presStyleCnt="0"/>
      <dgm:spPr/>
    </dgm:pt>
    <dgm:pt modelId="{EF0935B8-9B4D-4D5B-BE89-BF29B95BEE44}" type="pres">
      <dgm:prSet presAssocID="{4AAED288-AA97-48BF-AD53-8984098F9996}" presName="sibTrans" presStyleLbl="sibTrans2D1" presStyleIdx="0" presStyleCnt="3"/>
      <dgm:spPr/>
      <dgm:t>
        <a:bodyPr/>
        <a:lstStyle/>
        <a:p>
          <a:endParaRPr lang="en-US"/>
        </a:p>
      </dgm:t>
    </dgm:pt>
    <dgm:pt modelId="{3F554FEA-064A-4F42-95D2-8305C348E395}" type="pres">
      <dgm:prSet presAssocID="{DC355298-5372-43F4-9E66-8DCCA64B0CE0}" presName="node" presStyleLbl="node1" presStyleIdx="1" presStyleCnt="3" custScaleX="128209" custScaleY="129194">
        <dgm:presLayoutVars>
          <dgm:bulletEnabled val="1"/>
        </dgm:presLayoutVars>
      </dgm:prSet>
      <dgm:spPr/>
      <dgm:t>
        <a:bodyPr/>
        <a:lstStyle/>
        <a:p>
          <a:endParaRPr lang="en-US"/>
        </a:p>
      </dgm:t>
    </dgm:pt>
    <dgm:pt modelId="{8E880825-2ED5-47B8-B3EA-51D1F1122128}" type="pres">
      <dgm:prSet presAssocID="{DC355298-5372-43F4-9E66-8DCCA64B0CE0}" presName="dummy" presStyleCnt="0"/>
      <dgm:spPr/>
    </dgm:pt>
    <dgm:pt modelId="{9D75213B-F825-474D-8F6E-2D52E7E51364}" type="pres">
      <dgm:prSet presAssocID="{BCBDD3AA-CBB2-4458-B953-7E7CC3CD6BF3}" presName="sibTrans" presStyleLbl="sibTrans2D1" presStyleIdx="1" presStyleCnt="3"/>
      <dgm:spPr/>
      <dgm:t>
        <a:bodyPr/>
        <a:lstStyle/>
        <a:p>
          <a:endParaRPr lang="en-US"/>
        </a:p>
      </dgm:t>
    </dgm:pt>
    <dgm:pt modelId="{7076BF76-7E22-4DB1-8FB1-B8B57CB401AC}" type="pres">
      <dgm:prSet presAssocID="{881B0876-C52E-48C1-A67D-F8ACFEE4EA3E}" presName="node" presStyleLbl="node1" presStyleIdx="2" presStyleCnt="3" custScaleX="139631" custScaleY="141456">
        <dgm:presLayoutVars>
          <dgm:bulletEnabled val="1"/>
        </dgm:presLayoutVars>
      </dgm:prSet>
      <dgm:spPr/>
      <dgm:t>
        <a:bodyPr/>
        <a:lstStyle/>
        <a:p>
          <a:endParaRPr lang="en-US"/>
        </a:p>
      </dgm:t>
    </dgm:pt>
    <dgm:pt modelId="{E2274319-3D71-49FD-B4DA-CDA45144EEA0}" type="pres">
      <dgm:prSet presAssocID="{881B0876-C52E-48C1-A67D-F8ACFEE4EA3E}" presName="dummy" presStyleCnt="0"/>
      <dgm:spPr/>
    </dgm:pt>
    <dgm:pt modelId="{E59C4162-85C0-41E3-99A8-7BB6753CCBAB}" type="pres">
      <dgm:prSet presAssocID="{CB861B2C-7584-4CDF-AD69-FA8354EE8A13}" presName="sibTrans" presStyleLbl="sibTrans2D1" presStyleIdx="2" presStyleCnt="3"/>
      <dgm:spPr/>
      <dgm:t>
        <a:bodyPr/>
        <a:lstStyle/>
        <a:p>
          <a:endParaRPr lang="en-US"/>
        </a:p>
      </dgm:t>
    </dgm:pt>
  </dgm:ptLst>
  <dgm:cxnLst>
    <dgm:cxn modelId="{A76927DF-703B-4809-A445-D021282D4ACF}" type="presOf" srcId="{DC355298-5372-43F4-9E66-8DCCA64B0CE0}" destId="{3F554FEA-064A-4F42-95D2-8305C348E395}" srcOrd="0" destOrd="0" presId="urn:microsoft.com/office/officeart/2005/8/layout/radial6"/>
    <dgm:cxn modelId="{8E97785C-C320-4703-98D9-0B8822251BBA}" type="presOf" srcId="{CB861B2C-7584-4CDF-AD69-FA8354EE8A13}" destId="{E59C4162-85C0-41E3-99A8-7BB6753CCBAB}" srcOrd="0" destOrd="0" presId="urn:microsoft.com/office/officeart/2005/8/layout/radial6"/>
    <dgm:cxn modelId="{3F5369DD-3677-43A5-9153-7C5B61F86B5D}" type="presOf" srcId="{6C37A5A1-0CF6-49D6-8DFB-C9A490AA9088}" destId="{3985A818-8C5B-47AD-B2D1-4209F7F6F1D9}" srcOrd="0" destOrd="0" presId="urn:microsoft.com/office/officeart/2005/8/layout/radial6"/>
    <dgm:cxn modelId="{15B57754-D0F5-46CD-B926-67B4A94F4A3B}" type="presOf" srcId="{13870C90-7AA9-4F73-8B14-2A2CF5D23BA1}" destId="{1BE5DB39-C07D-4801-A1B4-8449740045A6}" srcOrd="0" destOrd="0" presId="urn:microsoft.com/office/officeart/2005/8/layout/radial6"/>
    <dgm:cxn modelId="{6E2AEA7F-EAC8-4A95-879F-C59A9B02629C}" srcId="{F91CE73E-61F4-4C28-9F49-1A0DECC46B12}" destId="{DC355298-5372-43F4-9E66-8DCCA64B0CE0}" srcOrd="1" destOrd="0" parTransId="{8AD17DA5-D89B-400A-A25F-CB13DEC323C9}" sibTransId="{BCBDD3AA-CBB2-4458-B953-7E7CC3CD6BF3}"/>
    <dgm:cxn modelId="{6BBD40D4-15B4-4C28-AEA8-3E33A18EA9B9}" type="presOf" srcId="{881B0876-C52E-48C1-A67D-F8ACFEE4EA3E}" destId="{7076BF76-7E22-4DB1-8FB1-B8B57CB401AC}" srcOrd="0" destOrd="0" presId="urn:microsoft.com/office/officeart/2005/8/layout/radial6"/>
    <dgm:cxn modelId="{97021CA9-0561-4644-BA8C-7168632D0457}" type="presOf" srcId="{4AAED288-AA97-48BF-AD53-8984098F9996}" destId="{EF0935B8-9B4D-4D5B-BE89-BF29B95BEE44}" srcOrd="0" destOrd="0" presId="urn:microsoft.com/office/officeart/2005/8/layout/radial6"/>
    <dgm:cxn modelId="{40E3A407-27B7-4ED7-AD20-F454BE3067F5}" srcId="{F91CE73E-61F4-4C28-9F49-1A0DECC46B12}" destId="{6C37A5A1-0CF6-49D6-8DFB-C9A490AA9088}" srcOrd="0" destOrd="0" parTransId="{E3CFCC4C-509A-4003-AEB9-D729BD94828C}" sibTransId="{4AAED288-AA97-48BF-AD53-8984098F9996}"/>
    <dgm:cxn modelId="{5DC60801-0782-433B-84DF-01A41322AD52}" type="presOf" srcId="{F91CE73E-61F4-4C28-9F49-1A0DECC46B12}" destId="{8018CE67-B1C3-4625-9962-87BA4537FD8B}" srcOrd="0" destOrd="0" presId="urn:microsoft.com/office/officeart/2005/8/layout/radial6"/>
    <dgm:cxn modelId="{4FF99B70-E49F-444E-889A-FFEE5BD639E6}" srcId="{13870C90-7AA9-4F73-8B14-2A2CF5D23BA1}" destId="{F91CE73E-61F4-4C28-9F49-1A0DECC46B12}" srcOrd="0" destOrd="0" parTransId="{97763C0E-B354-4288-9903-1B3A8EEA14A3}" sibTransId="{DE1117A8-7357-4A09-8AA0-F8D3488A3010}"/>
    <dgm:cxn modelId="{3F938E1B-ECB1-4F2B-95DE-FDC26BBC30B7}" srcId="{F91CE73E-61F4-4C28-9F49-1A0DECC46B12}" destId="{881B0876-C52E-48C1-A67D-F8ACFEE4EA3E}" srcOrd="2" destOrd="0" parTransId="{32D262B5-0288-4928-9BA4-FF5157607FFB}" sibTransId="{CB861B2C-7584-4CDF-AD69-FA8354EE8A13}"/>
    <dgm:cxn modelId="{55B7847D-554B-4927-AEC6-0033CBA210C2}" type="presOf" srcId="{BCBDD3AA-CBB2-4458-B953-7E7CC3CD6BF3}" destId="{9D75213B-F825-474D-8F6E-2D52E7E51364}" srcOrd="0" destOrd="0" presId="urn:microsoft.com/office/officeart/2005/8/layout/radial6"/>
    <dgm:cxn modelId="{AC35792B-A560-46E1-9807-D11343852EC6}" type="presParOf" srcId="{1BE5DB39-C07D-4801-A1B4-8449740045A6}" destId="{8018CE67-B1C3-4625-9962-87BA4537FD8B}" srcOrd="0" destOrd="0" presId="urn:microsoft.com/office/officeart/2005/8/layout/radial6"/>
    <dgm:cxn modelId="{C0F5831A-A3CA-4BA9-9163-35D382965093}" type="presParOf" srcId="{1BE5DB39-C07D-4801-A1B4-8449740045A6}" destId="{3985A818-8C5B-47AD-B2D1-4209F7F6F1D9}" srcOrd="1" destOrd="0" presId="urn:microsoft.com/office/officeart/2005/8/layout/radial6"/>
    <dgm:cxn modelId="{14C17268-1A49-4801-B3FC-4DB272371F63}" type="presParOf" srcId="{1BE5DB39-C07D-4801-A1B4-8449740045A6}" destId="{FF0A0A28-8F6B-4502-9C8E-E46FDA5088F4}" srcOrd="2" destOrd="0" presId="urn:microsoft.com/office/officeart/2005/8/layout/radial6"/>
    <dgm:cxn modelId="{080E6BE4-C8D2-42D1-AC34-BC754E5B7E18}" type="presParOf" srcId="{1BE5DB39-C07D-4801-A1B4-8449740045A6}" destId="{EF0935B8-9B4D-4D5B-BE89-BF29B95BEE44}" srcOrd="3" destOrd="0" presId="urn:microsoft.com/office/officeart/2005/8/layout/radial6"/>
    <dgm:cxn modelId="{B5A89578-ACC3-48A0-9190-8CFE5C88754B}" type="presParOf" srcId="{1BE5DB39-C07D-4801-A1B4-8449740045A6}" destId="{3F554FEA-064A-4F42-95D2-8305C348E395}" srcOrd="4" destOrd="0" presId="urn:microsoft.com/office/officeart/2005/8/layout/radial6"/>
    <dgm:cxn modelId="{C24E65B7-69A7-4ACA-897D-DA3915AC0C7D}" type="presParOf" srcId="{1BE5DB39-C07D-4801-A1B4-8449740045A6}" destId="{8E880825-2ED5-47B8-B3EA-51D1F1122128}" srcOrd="5" destOrd="0" presId="urn:microsoft.com/office/officeart/2005/8/layout/radial6"/>
    <dgm:cxn modelId="{4BFF5229-FB5C-4928-BD81-ED00844774F7}" type="presParOf" srcId="{1BE5DB39-C07D-4801-A1B4-8449740045A6}" destId="{9D75213B-F825-474D-8F6E-2D52E7E51364}" srcOrd="6" destOrd="0" presId="urn:microsoft.com/office/officeart/2005/8/layout/radial6"/>
    <dgm:cxn modelId="{38C12C3F-A238-42F8-BEF3-B6FCAD2BF8DF}" type="presParOf" srcId="{1BE5DB39-C07D-4801-A1B4-8449740045A6}" destId="{7076BF76-7E22-4DB1-8FB1-B8B57CB401AC}" srcOrd="7" destOrd="0" presId="urn:microsoft.com/office/officeart/2005/8/layout/radial6"/>
    <dgm:cxn modelId="{8A9448DF-1AF9-4465-AAD7-8CA470F454C6}" type="presParOf" srcId="{1BE5DB39-C07D-4801-A1B4-8449740045A6}" destId="{E2274319-3D71-49FD-B4DA-CDA45144EEA0}" srcOrd="8" destOrd="0" presId="urn:microsoft.com/office/officeart/2005/8/layout/radial6"/>
    <dgm:cxn modelId="{14445A2B-7575-4058-9CFB-2B79C36EC6FC}" type="presParOf" srcId="{1BE5DB39-C07D-4801-A1B4-8449740045A6}" destId="{E59C4162-85C0-41E3-99A8-7BB6753CCBAB}"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3A28E4-C993-4F3B-8B74-E9BF05211066}" type="doc">
      <dgm:prSet loTypeId="urn:microsoft.com/office/officeart/2009/3/layout/RandomtoResultProcess" loCatId="process" qsTypeId="urn:microsoft.com/office/officeart/2005/8/quickstyle/simple4" qsCatId="simple" csTypeId="urn:microsoft.com/office/officeart/2005/8/colors/colorful1" csCatId="colorful" phldr="1"/>
      <dgm:spPr/>
      <dgm:t>
        <a:bodyPr/>
        <a:lstStyle/>
        <a:p>
          <a:endParaRPr lang="en-US"/>
        </a:p>
      </dgm:t>
    </dgm:pt>
    <dgm:pt modelId="{3D9CE7D4-75EB-4111-AD93-0C484EAE19AA}">
      <dgm:prSet phldrT="[Text]"/>
      <dgm:spPr/>
      <dgm:t>
        <a:bodyPr/>
        <a:lstStyle/>
        <a:p>
          <a:r>
            <a:rPr lang="en-US" dirty="0" smtClean="0"/>
            <a:t>In-group</a:t>
          </a:r>
          <a:endParaRPr lang="en-US" dirty="0"/>
        </a:p>
      </dgm:t>
    </dgm:pt>
    <dgm:pt modelId="{E88404D0-5BFA-4F02-B79A-A4AF9A48F24F}" type="parTrans" cxnId="{C62885F5-C0EE-4AD8-985B-228C758D64F7}">
      <dgm:prSet/>
      <dgm:spPr/>
      <dgm:t>
        <a:bodyPr/>
        <a:lstStyle/>
        <a:p>
          <a:endParaRPr lang="en-US"/>
        </a:p>
      </dgm:t>
    </dgm:pt>
    <dgm:pt modelId="{B3185B75-B092-4A31-8491-B4E181C53985}" type="sibTrans" cxnId="{C62885F5-C0EE-4AD8-985B-228C758D64F7}">
      <dgm:prSet/>
      <dgm:spPr/>
      <dgm:t>
        <a:bodyPr/>
        <a:lstStyle/>
        <a:p>
          <a:endParaRPr lang="en-US"/>
        </a:p>
      </dgm:t>
    </dgm:pt>
    <dgm:pt modelId="{702150D1-2C88-472E-9F8D-2A2A9D1361BC}">
      <dgm:prSet phldrT="[Text]"/>
      <dgm:spPr/>
      <dgm:t>
        <a:bodyPr/>
        <a:lstStyle/>
        <a:p>
          <a:r>
            <a:rPr lang="en-US" dirty="0" smtClean="0"/>
            <a:t>Out-Group </a:t>
          </a:r>
          <a:endParaRPr lang="en-US" dirty="0"/>
        </a:p>
      </dgm:t>
    </dgm:pt>
    <dgm:pt modelId="{30C72448-D976-439D-BA58-B957062C164F}" type="parTrans" cxnId="{0CCCECE3-832C-4AA6-9E58-103C87DE9219}">
      <dgm:prSet/>
      <dgm:spPr/>
      <dgm:t>
        <a:bodyPr/>
        <a:lstStyle/>
        <a:p>
          <a:endParaRPr lang="en-US"/>
        </a:p>
      </dgm:t>
    </dgm:pt>
    <dgm:pt modelId="{A80ECF97-87F7-48C5-A35A-4689454329E2}" type="sibTrans" cxnId="{0CCCECE3-832C-4AA6-9E58-103C87DE9219}">
      <dgm:prSet/>
      <dgm:spPr/>
      <dgm:t>
        <a:bodyPr/>
        <a:lstStyle/>
        <a:p>
          <a:endParaRPr lang="en-US"/>
        </a:p>
      </dgm:t>
    </dgm:pt>
    <dgm:pt modelId="{F11766BC-B146-449D-A543-860814DFEFD8}" type="pres">
      <dgm:prSet presAssocID="{6A3A28E4-C993-4F3B-8B74-E9BF05211066}" presName="Name0" presStyleCnt="0">
        <dgm:presLayoutVars>
          <dgm:dir/>
          <dgm:animOne val="branch"/>
          <dgm:animLvl val="lvl"/>
        </dgm:presLayoutVars>
      </dgm:prSet>
      <dgm:spPr/>
      <dgm:t>
        <a:bodyPr/>
        <a:lstStyle/>
        <a:p>
          <a:endParaRPr lang="en-US"/>
        </a:p>
      </dgm:t>
    </dgm:pt>
    <dgm:pt modelId="{CF784738-18BA-4896-B11E-A98DB0C534E3}" type="pres">
      <dgm:prSet presAssocID="{3D9CE7D4-75EB-4111-AD93-0C484EAE19AA}" presName="chaos" presStyleCnt="0"/>
      <dgm:spPr/>
    </dgm:pt>
    <dgm:pt modelId="{9B97BAC0-CAF8-4D31-854C-B0B5B89277A1}" type="pres">
      <dgm:prSet presAssocID="{3D9CE7D4-75EB-4111-AD93-0C484EAE19AA}" presName="parTx1" presStyleLbl="revTx" presStyleIdx="0" presStyleCnt="1"/>
      <dgm:spPr/>
      <dgm:t>
        <a:bodyPr/>
        <a:lstStyle/>
        <a:p>
          <a:endParaRPr lang="en-US"/>
        </a:p>
      </dgm:t>
    </dgm:pt>
    <dgm:pt modelId="{11406D24-B328-4202-A102-203427E192EA}" type="pres">
      <dgm:prSet presAssocID="{3D9CE7D4-75EB-4111-AD93-0C484EAE19AA}" presName="c1" presStyleLbl="node1" presStyleIdx="0" presStyleCnt="19"/>
      <dgm:spPr/>
    </dgm:pt>
    <dgm:pt modelId="{4B6479FC-392A-43FE-BE6D-266423C5F868}" type="pres">
      <dgm:prSet presAssocID="{3D9CE7D4-75EB-4111-AD93-0C484EAE19AA}" presName="c2" presStyleLbl="node1" presStyleIdx="1" presStyleCnt="19"/>
      <dgm:spPr/>
    </dgm:pt>
    <dgm:pt modelId="{71DCB99E-A50D-4BFA-A6A4-9C83B99A7C42}" type="pres">
      <dgm:prSet presAssocID="{3D9CE7D4-75EB-4111-AD93-0C484EAE19AA}" presName="c3" presStyleLbl="node1" presStyleIdx="2" presStyleCnt="19"/>
      <dgm:spPr/>
    </dgm:pt>
    <dgm:pt modelId="{C129B5F9-84E3-42C3-A81C-5CF9038E4E34}" type="pres">
      <dgm:prSet presAssocID="{3D9CE7D4-75EB-4111-AD93-0C484EAE19AA}" presName="c4" presStyleLbl="node1" presStyleIdx="3" presStyleCnt="19"/>
      <dgm:spPr/>
    </dgm:pt>
    <dgm:pt modelId="{7F6CD2B6-D510-47DB-B95E-EAC9F5011690}" type="pres">
      <dgm:prSet presAssocID="{3D9CE7D4-75EB-4111-AD93-0C484EAE19AA}" presName="c5" presStyleLbl="node1" presStyleIdx="4" presStyleCnt="19"/>
      <dgm:spPr/>
    </dgm:pt>
    <dgm:pt modelId="{03FD866B-B536-4141-B18A-D9A23A3A6A90}" type="pres">
      <dgm:prSet presAssocID="{3D9CE7D4-75EB-4111-AD93-0C484EAE19AA}" presName="c6" presStyleLbl="node1" presStyleIdx="5" presStyleCnt="19"/>
      <dgm:spPr/>
    </dgm:pt>
    <dgm:pt modelId="{C96B326E-4CA5-4889-BE94-A3591D8FD412}" type="pres">
      <dgm:prSet presAssocID="{3D9CE7D4-75EB-4111-AD93-0C484EAE19AA}" presName="c7" presStyleLbl="node1" presStyleIdx="6" presStyleCnt="19"/>
      <dgm:spPr/>
    </dgm:pt>
    <dgm:pt modelId="{DA4FDA15-E4EA-4FC7-A365-9E9FAFDB9C9B}" type="pres">
      <dgm:prSet presAssocID="{3D9CE7D4-75EB-4111-AD93-0C484EAE19AA}" presName="c8" presStyleLbl="node1" presStyleIdx="7" presStyleCnt="19"/>
      <dgm:spPr/>
    </dgm:pt>
    <dgm:pt modelId="{E8E19ACE-1C58-4761-9945-690AF53968D6}" type="pres">
      <dgm:prSet presAssocID="{3D9CE7D4-75EB-4111-AD93-0C484EAE19AA}" presName="c9" presStyleLbl="node1" presStyleIdx="8" presStyleCnt="19"/>
      <dgm:spPr/>
    </dgm:pt>
    <dgm:pt modelId="{9CFC7BB2-88A3-4912-9B7C-A883811BBDD0}" type="pres">
      <dgm:prSet presAssocID="{3D9CE7D4-75EB-4111-AD93-0C484EAE19AA}" presName="c10" presStyleLbl="node1" presStyleIdx="9" presStyleCnt="19"/>
      <dgm:spPr/>
    </dgm:pt>
    <dgm:pt modelId="{24D37253-372E-4094-81A1-849355A43992}" type="pres">
      <dgm:prSet presAssocID="{3D9CE7D4-75EB-4111-AD93-0C484EAE19AA}" presName="c11" presStyleLbl="node1" presStyleIdx="10" presStyleCnt="19"/>
      <dgm:spPr/>
    </dgm:pt>
    <dgm:pt modelId="{294997F3-31AA-4770-88FF-8E10838AB3D8}" type="pres">
      <dgm:prSet presAssocID="{3D9CE7D4-75EB-4111-AD93-0C484EAE19AA}" presName="c12" presStyleLbl="node1" presStyleIdx="11" presStyleCnt="19"/>
      <dgm:spPr/>
    </dgm:pt>
    <dgm:pt modelId="{A25262F3-FC9F-46D1-A34D-01A25AFD1529}" type="pres">
      <dgm:prSet presAssocID="{3D9CE7D4-75EB-4111-AD93-0C484EAE19AA}" presName="c13" presStyleLbl="node1" presStyleIdx="12" presStyleCnt="19"/>
      <dgm:spPr/>
    </dgm:pt>
    <dgm:pt modelId="{480E1470-8F07-4726-95FE-CA02E6C5A25F}" type="pres">
      <dgm:prSet presAssocID="{3D9CE7D4-75EB-4111-AD93-0C484EAE19AA}" presName="c14" presStyleLbl="node1" presStyleIdx="13" presStyleCnt="19"/>
      <dgm:spPr/>
    </dgm:pt>
    <dgm:pt modelId="{68469209-8782-4FFA-BFE9-A905FB0845B9}" type="pres">
      <dgm:prSet presAssocID="{3D9CE7D4-75EB-4111-AD93-0C484EAE19AA}" presName="c15" presStyleLbl="node1" presStyleIdx="14" presStyleCnt="19"/>
      <dgm:spPr/>
    </dgm:pt>
    <dgm:pt modelId="{69844909-C064-4B30-9F6F-2E2B4243DB99}" type="pres">
      <dgm:prSet presAssocID="{3D9CE7D4-75EB-4111-AD93-0C484EAE19AA}" presName="c16" presStyleLbl="node1" presStyleIdx="15" presStyleCnt="19"/>
      <dgm:spPr/>
    </dgm:pt>
    <dgm:pt modelId="{D1C9817D-315D-4B67-AB8E-FC4BFCE9781A}" type="pres">
      <dgm:prSet presAssocID="{3D9CE7D4-75EB-4111-AD93-0C484EAE19AA}" presName="c17" presStyleLbl="node1" presStyleIdx="16" presStyleCnt="19"/>
      <dgm:spPr/>
    </dgm:pt>
    <dgm:pt modelId="{5686C7FB-70F2-4D9E-8271-6AC11258AD1C}" type="pres">
      <dgm:prSet presAssocID="{3D9CE7D4-75EB-4111-AD93-0C484EAE19AA}" presName="c18" presStyleLbl="node1" presStyleIdx="17" presStyleCnt="19"/>
      <dgm:spPr/>
    </dgm:pt>
    <dgm:pt modelId="{186CEDC9-763A-4013-95CB-B869127B6440}" type="pres">
      <dgm:prSet presAssocID="{B3185B75-B092-4A31-8491-B4E181C53985}" presName="chevronComposite1" presStyleCnt="0"/>
      <dgm:spPr/>
    </dgm:pt>
    <dgm:pt modelId="{51B0EBB5-88CD-4724-A7F8-C118C759F727}" type="pres">
      <dgm:prSet presAssocID="{B3185B75-B092-4A31-8491-B4E181C53985}" presName="chevron1" presStyleLbl="sibTrans2D1" presStyleIdx="0" presStyleCnt="2" custFlipVert="1" custScaleX="14228" custScaleY="3401"/>
      <dgm:spPr/>
    </dgm:pt>
    <dgm:pt modelId="{8F5F6677-1995-48A2-8838-FF01267D9D19}" type="pres">
      <dgm:prSet presAssocID="{B3185B75-B092-4A31-8491-B4E181C53985}" presName="spChevron1" presStyleCnt="0"/>
      <dgm:spPr/>
    </dgm:pt>
    <dgm:pt modelId="{0E946731-6A87-4819-AD2B-42E025A83F31}" type="pres">
      <dgm:prSet presAssocID="{B3185B75-B092-4A31-8491-B4E181C53985}" presName="overlap" presStyleCnt="0"/>
      <dgm:spPr/>
    </dgm:pt>
    <dgm:pt modelId="{4AE84715-EB04-40FF-956D-67F9F89BBA94}" type="pres">
      <dgm:prSet presAssocID="{B3185B75-B092-4A31-8491-B4E181C53985}" presName="chevronComposite2" presStyleCnt="0"/>
      <dgm:spPr/>
    </dgm:pt>
    <dgm:pt modelId="{605AB485-D4BE-4F94-9A32-5160D0B21879}" type="pres">
      <dgm:prSet presAssocID="{B3185B75-B092-4A31-8491-B4E181C53985}" presName="chevron2" presStyleLbl="sibTrans2D1" presStyleIdx="1" presStyleCnt="2"/>
      <dgm:spPr/>
    </dgm:pt>
    <dgm:pt modelId="{A4B83BF4-3DAA-41A6-9154-269985DB020A}" type="pres">
      <dgm:prSet presAssocID="{B3185B75-B092-4A31-8491-B4E181C53985}" presName="spChevron2" presStyleCnt="0"/>
      <dgm:spPr/>
    </dgm:pt>
    <dgm:pt modelId="{CEAAD5C8-C946-49B7-9782-94CDE3B3130C}" type="pres">
      <dgm:prSet presAssocID="{702150D1-2C88-472E-9F8D-2A2A9D1361BC}" presName="last" presStyleCnt="0"/>
      <dgm:spPr/>
    </dgm:pt>
    <dgm:pt modelId="{98AC3A62-3036-440C-935D-CC2548E163D3}" type="pres">
      <dgm:prSet presAssocID="{702150D1-2C88-472E-9F8D-2A2A9D1361BC}" presName="circleTx" presStyleLbl="node1" presStyleIdx="18" presStyleCnt="19" custScaleX="72884" custScaleY="70306"/>
      <dgm:spPr/>
      <dgm:t>
        <a:bodyPr/>
        <a:lstStyle/>
        <a:p>
          <a:endParaRPr lang="en-US"/>
        </a:p>
      </dgm:t>
    </dgm:pt>
    <dgm:pt modelId="{5BF651E5-AFB8-40EB-8B5C-27578749A4DA}" type="pres">
      <dgm:prSet presAssocID="{702150D1-2C88-472E-9F8D-2A2A9D1361BC}" presName="spN" presStyleCnt="0"/>
      <dgm:spPr/>
    </dgm:pt>
  </dgm:ptLst>
  <dgm:cxnLst>
    <dgm:cxn modelId="{0CCCECE3-832C-4AA6-9E58-103C87DE9219}" srcId="{6A3A28E4-C993-4F3B-8B74-E9BF05211066}" destId="{702150D1-2C88-472E-9F8D-2A2A9D1361BC}" srcOrd="1" destOrd="0" parTransId="{30C72448-D976-439D-BA58-B957062C164F}" sibTransId="{A80ECF97-87F7-48C5-A35A-4689454329E2}"/>
    <dgm:cxn modelId="{49B41839-6B13-4B86-9F96-C983CB01DD6E}" type="presOf" srcId="{702150D1-2C88-472E-9F8D-2A2A9D1361BC}" destId="{98AC3A62-3036-440C-935D-CC2548E163D3}" srcOrd="0" destOrd="0" presId="urn:microsoft.com/office/officeart/2009/3/layout/RandomtoResultProcess"/>
    <dgm:cxn modelId="{C62885F5-C0EE-4AD8-985B-228C758D64F7}" srcId="{6A3A28E4-C993-4F3B-8B74-E9BF05211066}" destId="{3D9CE7D4-75EB-4111-AD93-0C484EAE19AA}" srcOrd="0" destOrd="0" parTransId="{E88404D0-5BFA-4F02-B79A-A4AF9A48F24F}" sibTransId="{B3185B75-B092-4A31-8491-B4E181C53985}"/>
    <dgm:cxn modelId="{AE27ABC3-39EF-4EDD-B010-7502CF8CC933}" type="presOf" srcId="{6A3A28E4-C993-4F3B-8B74-E9BF05211066}" destId="{F11766BC-B146-449D-A543-860814DFEFD8}" srcOrd="0" destOrd="0" presId="urn:microsoft.com/office/officeart/2009/3/layout/RandomtoResultProcess"/>
    <dgm:cxn modelId="{30937F01-5D4B-40DD-BB00-4162BAF659FD}" type="presOf" srcId="{3D9CE7D4-75EB-4111-AD93-0C484EAE19AA}" destId="{9B97BAC0-CAF8-4D31-854C-B0B5B89277A1}" srcOrd="0" destOrd="0" presId="urn:microsoft.com/office/officeart/2009/3/layout/RandomtoResultProcess"/>
    <dgm:cxn modelId="{62CF0BAE-6848-4A66-8159-BDAB56E89F45}" type="presParOf" srcId="{F11766BC-B146-449D-A543-860814DFEFD8}" destId="{CF784738-18BA-4896-B11E-A98DB0C534E3}" srcOrd="0" destOrd="0" presId="urn:microsoft.com/office/officeart/2009/3/layout/RandomtoResultProcess"/>
    <dgm:cxn modelId="{D10B7A9B-1A32-4435-BC00-ABF88A9E120A}" type="presParOf" srcId="{CF784738-18BA-4896-B11E-A98DB0C534E3}" destId="{9B97BAC0-CAF8-4D31-854C-B0B5B89277A1}" srcOrd="0" destOrd="0" presId="urn:microsoft.com/office/officeart/2009/3/layout/RandomtoResultProcess"/>
    <dgm:cxn modelId="{304CDFA2-D882-422F-8126-CBA4E184090F}" type="presParOf" srcId="{CF784738-18BA-4896-B11E-A98DB0C534E3}" destId="{11406D24-B328-4202-A102-203427E192EA}" srcOrd="1" destOrd="0" presId="urn:microsoft.com/office/officeart/2009/3/layout/RandomtoResultProcess"/>
    <dgm:cxn modelId="{1B405595-7A48-4F4C-810D-A3226F3919A9}" type="presParOf" srcId="{CF784738-18BA-4896-B11E-A98DB0C534E3}" destId="{4B6479FC-392A-43FE-BE6D-266423C5F868}" srcOrd="2" destOrd="0" presId="urn:microsoft.com/office/officeart/2009/3/layout/RandomtoResultProcess"/>
    <dgm:cxn modelId="{EBB86D8D-8B2B-48C9-A62C-0D1C2F8E8487}" type="presParOf" srcId="{CF784738-18BA-4896-B11E-A98DB0C534E3}" destId="{71DCB99E-A50D-4BFA-A6A4-9C83B99A7C42}" srcOrd="3" destOrd="0" presId="urn:microsoft.com/office/officeart/2009/3/layout/RandomtoResultProcess"/>
    <dgm:cxn modelId="{DE6232C1-54C7-4275-BDF8-362DE824FE88}" type="presParOf" srcId="{CF784738-18BA-4896-B11E-A98DB0C534E3}" destId="{C129B5F9-84E3-42C3-A81C-5CF9038E4E34}" srcOrd="4" destOrd="0" presId="urn:microsoft.com/office/officeart/2009/3/layout/RandomtoResultProcess"/>
    <dgm:cxn modelId="{805D12FF-49ED-41B2-9AA1-4BDA9F4428EA}" type="presParOf" srcId="{CF784738-18BA-4896-B11E-A98DB0C534E3}" destId="{7F6CD2B6-D510-47DB-B95E-EAC9F5011690}" srcOrd="5" destOrd="0" presId="urn:microsoft.com/office/officeart/2009/3/layout/RandomtoResultProcess"/>
    <dgm:cxn modelId="{61C10889-E0D8-42F3-9C80-B0EE14AE6C30}" type="presParOf" srcId="{CF784738-18BA-4896-B11E-A98DB0C534E3}" destId="{03FD866B-B536-4141-B18A-D9A23A3A6A90}" srcOrd="6" destOrd="0" presId="urn:microsoft.com/office/officeart/2009/3/layout/RandomtoResultProcess"/>
    <dgm:cxn modelId="{E9361A09-8363-4F9A-9AE9-E1F933348012}" type="presParOf" srcId="{CF784738-18BA-4896-B11E-A98DB0C534E3}" destId="{C96B326E-4CA5-4889-BE94-A3591D8FD412}" srcOrd="7" destOrd="0" presId="urn:microsoft.com/office/officeart/2009/3/layout/RandomtoResultProcess"/>
    <dgm:cxn modelId="{8CF4E4E4-AE25-41AC-A154-E0908AE3722E}" type="presParOf" srcId="{CF784738-18BA-4896-B11E-A98DB0C534E3}" destId="{DA4FDA15-E4EA-4FC7-A365-9E9FAFDB9C9B}" srcOrd="8" destOrd="0" presId="urn:microsoft.com/office/officeart/2009/3/layout/RandomtoResultProcess"/>
    <dgm:cxn modelId="{6EE729B2-179D-45C7-BD2F-09B9F8EE0356}" type="presParOf" srcId="{CF784738-18BA-4896-B11E-A98DB0C534E3}" destId="{E8E19ACE-1C58-4761-9945-690AF53968D6}" srcOrd="9" destOrd="0" presId="urn:microsoft.com/office/officeart/2009/3/layout/RandomtoResultProcess"/>
    <dgm:cxn modelId="{99F91258-BBAC-4F99-8C9E-19530B443AB4}" type="presParOf" srcId="{CF784738-18BA-4896-B11E-A98DB0C534E3}" destId="{9CFC7BB2-88A3-4912-9B7C-A883811BBDD0}" srcOrd="10" destOrd="0" presId="urn:microsoft.com/office/officeart/2009/3/layout/RandomtoResultProcess"/>
    <dgm:cxn modelId="{9C986CDC-9209-495D-BF22-18E43AD1B0DC}" type="presParOf" srcId="{CF784738-18BA-4896-B11E-A98DB0C534E3}" destId="{24D37253-372E-4094-81A1-849355A43992}" srcOrd="11" destOrd="0" presId="urn:microsoft.com/office/officeart/2009/3/layout/RandomtoResultProcess"/>
    <dgm:cxn modelId="{E861D2A5-B3E7-45D5-BFB9-A3B7D1088F4C}" type="presParOf" srcId="{CF784738-18BA-4896-B11E-A98DB0C534E3}" destId="{294997F3-31AA-4770-88FF-8E10838AB3D8}" srcOrd="12" destOrd="0" presId="urn:microsoft.com/office/officeart/2009/3/layout/RandomtoResultProcess"/>
    <dgm:cxn modelId="{4ADC7968-EEB0-4BEC-B604-68433E69DEAF}" type="presParOf" srcId="{CF784738-18BA-4896-B11E-A98DB0C534E3}" destId="{A25262F3-FC9F-46D1-A34D-01A25AFD1529}" srcOrd="13" destOrd="0" presId="urn:microsoft.com/office/officeart/2009/3/layout/RandomtoResultProcess"/>
    <dgm:cxn modelId="{694266F1-8B34-4B55-A438-8D8C39660BEB}" type="presParOf" srcId="{CF784738-18BA-4896-B11E-A98DB0C534E3}" destId="{480E1470-8F07-4726-95FE-CA02E6C5A25F}" srcOrd="14" destOrd="0" presId="urn:microsoft.com/office/officeart/2009/3/layout/RandomtoResultProcess"/>
    <dgm:cxn modelId="{10B44D4C-4838-4C11-B92B-A7D9C1CAD3D3}" type="presParOf" srcId="{CF784738-18BA-4896-B11E-A98DB0C534E3}" destId="{68469209-8782-4FFA-BFE9-A905FB0845B9}" srcOrd="15" destOrd="0" presId="urn:microsoft.com/office/officeart/2009/3/layout/RandomtoResultProcess"/>
    <dgm:cxn modelId="{7710DFF9-CDAD-43B0-88DF-844CC0B38B10}" type="presParOf" srcId="{CF784738-18BA-4896-B11E-A98DB0C534E3}" destId="{69844909-C064-4B30-9F6F-2E2B4243DB99}" srcOrd="16" destOrd="0" presId="urn:microsoft.com/office/officeart/2009/3/layout/RandomtoResultProcess"/>
    <dgm:cxn modelId="{6285C3EF-7874-45FC-A7A8-509B043BB98C}" type="presParOf" srcId="{CF784738-18BA-4896-B11E-A98DB0C534E3}" destId="{D1C9817D-315D-4B67-AB8E-FC4BFCE9781A}" srcOrd="17" destOrd="0" presId="urn:microsoft.com/office/officeart/2009/3/layout/RandomtoResultProcess"/>
    <dgm:cxn modelId="{7696008C-8BE9-4A78-913F-8C09F1D30A5E}" type="presParOf" srcId="{CF784738-18BA-4896-B11E-A98DB0C534E3}" destId="{5686C7FB-70F2-4D9E-8271-6AC11258AD1C}" srcOrd="18" destOrd="0" presId="urn:microsoft.com/office/officeart/2009/3/layout/RandomtoResultProcess"/>
    <dgm:cxn modelId="{FD063066-2C56-4F5F-B6B4-5896D11827CE}" type="presParOf" srcId="{F11766BC-B146-449D-A543-860814DFEFD8}" destId="{186CEDC9-763A-4013-95CB-B869127B6440}" srcOrd="1" destOrd="0" presId="urn:microsoft.com/office/officeart/2009/3/layout/RandomtoResultProcess"/>
    <dgm:cxn modelId="{1A9BB146-D09C-4C0C-8E8B-D45D43940CCC}" type="presParOf" srcId="{186CEDC9-763A-4013-95CB-B869127B6440}" destId="{51B0EBB5-88CD-4724-A7F8-C118C759F727}" srcOrd="0" destOrd="0" presId="urn:microsoft.com/office/officeart/2009/3/layout/RandomtoResultProcess"/>
    <dgm:cxn modelId="{81B6C07D-DDD0-4F74-8F85-CB6C65809FFD}" type="presParOf" srcId="{186CEDC9-763A-4013-95CB-B869127B6440}" destId="{8F5F6677-1995-48A2-8838-FF01267D9D19}" srcOrd="1" destOrd="0" presId="urn:microsoft.com/office/officeart/2009/3/layout/RandomtoResultProcess"/>
    <dgm:cxn modelId="{DB84D642-46AC-452B-8D85-DFEC375724E2}" type="presParOf" srcId="{F11766BC-B146-449D-A543-860814DFEFD8}" destId="{0E946731-6A87-4819-AD2B-42E025A83F31}" srcOrd="2" destOrd="0" presId="urn:microsoft.com/office/officeart/2009/3/layout/RandomtoResultProcess"/>
    <dgm:cxn modelId="{1E6BD3FB-4C3B-47F0-86F7-2A9AE7E70573}" type="presParOf" srcId="{F11766BC-B146-449D-A543-860814DFEFD8}" destId="{4AE84715-EB04-40FF-956D-67F9F89BBA94}" srcOrd="3" destOrd="0" presId="urn:microsoft.com/office/officeart/2009/3/layout/RandomtoResultProcess"/>
    <dgm:cxn modelId="{9D920BA1-B0EA-4B95-A452-BEE5C9B24DEC}" type="presParOf" srcId="{4AE84715-EB04-40FF-956D-67F9F89BBA94}" destId="{605AB485-D4BE-4F94-9A32-5160D0B21879}" srcOrd="0" destOrd="0" presId="urn:microsoft.com/office/officeart/2009/3/layout/RandomtoResultProcess"/>
    <dgm:cxn modelId="{DEAEB91B-24D9-4824-ADD7-0101A61E7716}" type="presParOf" srcId="{4AE84715-EB04-40FF-956D-67F9F89BBA94}" destId="{A4B83BF4-3DAA-41A6-9154-269985DB020A}" srcOrd="1" destOrd="0" presId="urn:microsoft.com/office/officeart/2009/3/layout/RandomtoResultProcess"/>
    <dgm:cxn modelId="{E57798E4-D639-40ED-ADDA-295BC6DC082D}" type="presParOf" srcId="{F11766BC-B146-449D-A543-860814DFEFD8}" destId="{CEAAD5C8-C946-49B7-9782-94CDE3B3130C}" srcOrd="4" destOrd="0" presId="urn:microsoft.com/office/officeart/2009/3/layout/RandomtoResultProcess"/>
    <dgm:cxn modelId="{CEC1A1FC-6692-42C8-820F-CD56EC89E539}" type="presParOf" srcId="{CEAAD5C8-C946-49B7-9782-94CDE3B3130C}" destId="{98AC3A62-3036-440C-935D-CC2548E163D3}" srcOrd="0" destOrd="0" presId="urn:microsoft.com/office/officeart/2009/3/layout/RandomtoResultProcess"/>
    <dgm:cxn modelId="{DBD09ECC-B5E9-46EA-AEBA-6CC055165215}" type="presParOf" srcId="{CEAAD5C8-C946-49B7-9782-94CDE3B3130C}" destId="{5BF651E5-AFB8-40EB-8B5C-27578749A4DA}"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E0A2CF-B0F3-46C9-817F-1F685AE7E9EB}" type="doc">
      <dgm:prSet loTypeId="urn:microsoft.com/office/officeart/2005/8/layout/pyramid2" loCatId="list" qsTypeId="urn:microsoft.com/office/officeart/2005/8/quickstyle/simple4" qsCatId="simple" csTypeId="urn:microsoft.com/office/officeart/2005/8/colors/colorful1" csCatId="colorful" phldr="1"/>
      <dgm:spPr/>
    </dgm:pt>
    <dgm:pt modelId="{82153371-4630-4D1D-BC80-DAB34DB2EADE}">
      <dgm:prSet phldrT="[Text]"/>
      <dgm:spPr/>
      <dgm:t>
        <a:bodyPr/>
        <a:lstStyle/>
        <a:p>
          <a:r>
            <a:rPr lang="en-US" smtClean="0"/>
            <a:t>Empowerment</a:t>
          </a:r>
          <a:endParaRPr lang="en-US" dirty="0"/>
        </a:p>
      </dgm:t>
    </dgm:pt>
    <dgm:pt modelId="{C68B07F1-92C3-4326-B709-3CB3269D81E6}" type="parTrans" cxnId="{E810576A-6824-4469-8005-FA7E37671040}">
      <dgm:prSet/>
      <dgm:spPr/>
      <dgm:t>
        <a:bodyPr/>
        <a:lstStyle/>
        <a:p>
          <a:endParaRPr lang="en-US"/>
        </a:p>
      </dgm:t>
    </dgm:pt>
    <dgm:pt modelId="{46A504A7-6A1B-481C-B4CC-BA006877A5A3}" type="sibTrans" cxnId="{E810576A-6824-4469-8005-FA7E37671040}">
      <dgm:prSet/>
      <dgm:spPr/>
      <dgm:t>
        <a:bodyPr/>
        <a:lstStyle/>
        <a:p>
          <a:endParaRPr lang="en-US"/>
        </a:p>
      </dgm:t>
    </dgm:pt>
    <dgm:pt modelId="{94047C1B-0F1F-4A59-B233-69D5A56D5F32}">
      <dgm:prSet phldrT="[Text]"/>
      <dgm:spPr/>
      <dgm:t>
        <a:bodyPr/>
        <a:lstStyle/>
        <a:p>
          <a:r>
            <a:rPr lang="en-US" smtClean="0"/>
            <a:t>Supportive</a:t>
          </a:r>
          <a:endParaRPr lang="en-US" dirty="0"/>
        </a:p>
      </dgm:t>
    </dgm:pt>
    <dgm:pt modelId="{D9CEC17A-AB8A-47B3-BF6D-E03AF403688C}" type="parTrans" cxnId="{532D49C1-4CB1-4CD9-A6F9-4A7ABB9861C2}">
      <dgm:prSet/>
      <dgm:spPr/>
      <dgm:t>
        <a:bodyPr/>
        <a:lstStyle/>
        <a:p>
          <a:endParaRPr lang="en-US"/>
        </a:p>
      </dgm:t>
    </dgm:pt>
    <dgm:pt modelId="{A76AB83A-830B-4F7F-82BB-DAB632E8020D}" type="sibTrans" cxnId="{532D49C1-4CB1-4CD9-A6F9-4A7ABB9861C2}">
      <dgm:prSet/>
      <dgm:spPr/>
      <dgm:t>
        <a:bodyPr/>
        <a:lstStyle/>
        <a:p>
          <a:endParaRPr lang="en-US"/>
        </a:p>
      </dgm:t>
    </dgm:pt>
    <dgm:pt modelId="{BB30C47A-255F-430D-9B57-99FC04684A14}">
      <dgm:prSet phldrT="[Text]"/>
      <dgm:spPr/>
      <dgm:t>
        <a:bodyPr/>
        <a:lstStyle/>
        <a:p>
          <a:r>
            <a:rPr lang="en-US" smtClean="0"/>
            <a:t>Cooperative</a:t>
          </a:r>
          <a:endParaRPr lang="en-US" dirty="0"/>
        </a:p>
      </dgm:t>
    </dgm:pt>
    <dgm:pt modelId="{3D6FCB6C-FF4C-40E5-B88B-A32C48CC1E60}" type="parTrans" cxnId="{4553C74C-712A-4B88-8B09-E3D9B5DA9772}">
      <dgm:prSet/>
      <dgm:spPr/>
      <dgm:t>
        <a:bodyPr/>
        <a:lstStyle/>
        <a:p>
          <a:endParaRPr lang="en-US"/>
        </a:p>
      </dgm:t>
    </dgm:pt>
    <dgm:pt modelId="{6DC47D47-98FC-4843-BE69-778788E10ACB}" type="sibTrans" cxnId="{4553C74C-712A-4B88-8B09-E3D9B5DA9772}">
      <dgm:prSet/>
      <dgm:spPr/>
      <dgm:t>
        <a:bodyPr/>
        <a:lstStyle/>
        <a:p>
          <a:endParaRPr lang="en-US"/>
        </a:p>
      </dgm:t>
    </dgm:pt>
    <dgm:pt modelId="{B006B81F-76B5-41DF-9803-3E86853A2334}">
      <dgm:prSet phldrT="[Text]"/>
      <dgm:spPr/>
      <dgm:t>
        <a:bodyPr/>
        <a:lstStyle/>
        <a:p>
          <a:r>
            <a:rPr lang="en-US" smtClean="0"/>
            <a:t>Open</a:t>
          </a:r>
          <a:endParaRPr lang="en-US" dirty="0"/>
        </a:p>
      </dgm:t>
    </dgm:pt>
    <dgm:pt modelId="{4AD66BE7-18B6-4DC2-AFD0-FD85956E57B2}" type="parTrans" cxnId="{1BB4EFA3-1AC2-4F05-BB8D-E696858B529F}">
      <dgm:prSet/>
      <dgm:spPr/>
      <dgm:t>
        <a:bodyPr/>
        <a:lstStyle/>
        <a:p>
          <a:endParaRPr lang="en-US"/>
        </a:p>
      </dgm:t>
    </dgm:pt>
    <dgm:pt modelId="{96108E77-80F9-4AA6-8F6E-F2D85B51EBE7}" type="sibTrans" cxnId="{1BB4EFA3-1AC2-4F05-BB8D-E696858B529F}">
      <dgm:prSet/>
      <dgm:spPr/>
      <dgm:t>
        <a:bodyPr/>
        <a:lstStyle/>
        <a:p>
          <a:endParaRPr lang="en-US"/>
        </a:p>
      </dgm:t>
    </dgm:pt>
    <dgm:pt modelId="{FEA1725E-2CF8-4DBB-B831-5684D09552B1}">
      <dgm:prSet phldrT="[Text]"/>
      <dgm:spPr/>
      <dgm:t>
        <a:bodyPr/>
        <a:lstStyle/>
        <a:p>
          <a:r>
            <a:rPr lang="en-US" smtClean="0"/>
            <a:t>Fair</a:t>
          </a:r>
          <a:endParaRPr lang="en-US" dirty="0"/>
        </a:p>
      </dgm:t>
    </dgm:pt>
    <dgm:pt modelId="{287A812E-8968-47E6-A402-E730D64CDD07}" type="parTrans" cxnId="{10966139-1CB0-4289-89CC-168C6618F463}">
      <dgm:prSet/>
      <dgm:spPr/>
      <dgm:t>
        <a:bodyPr/>
        <a:lstStyle/>
        <a:p>
          <a:endParaRPr lang="en-US"/>
        </a:p>
      </dgm:t>
    </dgm:pt>
    <dgm:pt modelId="{409F1D64-17AB-49D1-A4BB-ACB8A466CB45}" type="sibTrans" cxnId="{10966139-1CB0-4289-89CC-168C6618F463}">
      <dgm:prSet/>
      <dgm:spPr/>
      <dgm:t>
        <a:bodyPr/>
        <a:lstStyle/>
        <a:p>
          <a:endParaRPr lang="en-US"/>
        </a:p>
      </dgm:t>
    </dgm:pt>
    <dgm:pt modelId="{ECE6DCE7-A2C0-4101-BC62-0B835DDF61E6}" type="pres">
      <dgm:prSet presAssocID="{E2E0A2CF-B0F3-46C9-817F-1F685AE7E9EB}" presName="compositeShape" presStyleCnt="0">
        <dgm:presLayoutVars>
          <dgm:dir/>
          <dgm:resizeHandles/>
        </dgm:presLayoutVars>
      </dgm:prSet>
      <dgm:spPr/>
    </dgm:pt>
    <dgm:pt modelId="{D6DA2420-1C89-41C0-B638-FF1A780619EA}" type="pres">
      <dgm:prSet presAssocID="{E2E0A2CF-B0F3-46C9-817F-1F685AE7E9EB}" presName="pyramid" presStyleLbl="node1" presStyleIdx="0" presStyleCnt="1"/>
      <dgm:spPr/>
    </dgm:pt>
    <dgm:pt modelId="{F3C42AFA-DBFC-4578-BFE8-AF542CEA8DDF}" type="pres">
      <dgm:prSet presAssocID="{E2E0A2CF-B0F3-46C9-817F-1F685AE7E9EB}" presName="theList" presStyleCnt="0"/>
      <dgm:spPr/>
    </dgm:pt>
    <dgm:pt modelId="{56AF3C84-136B-46DD-9A62-583AF88BF4E2}" type="pres">
      <dgm:prSet presAssocID="{82153371-4630-4D1D-BC80-DAB34DB2EADE}" presName="aNode" presStyleLbl="fgAcc1" presStyleIdx="0" presStyleCnt="5">
        <dgm:presLayoutVars>
          <dgm:bulletEnabled val="1"/>
        </dgm:presLayoutVars>
      </dgm:prSet>
      <dgm:spPr/>
      <dgm:t>
        <a:bodyPr/>
        <a:lstStyle/>
        <a:p>
          <a:endParaRPr lang="en-US"/>
        </a:p>
      </dgm:t>
    </dgm:pt>
    <dgm:pt modelId="{3D5A7C07-39D9-4E8B-9BFE-E358AD085EFF}" type="pres">
      <dgm:prSet presAssocID="{82153371-4630-4D1D-BC80-DAB34DB2EADE}" presName="aSpace" presStyleCnt="0"/>
      <dgm:spPr/>
    </dgm:pt>
    <dgm:pt modelId="{41B7FEF6-1727-44B9-9554-80ADD084BDF9}" type="pres">
      <dgm:prSet presAssocID="{94047C1B-0F1F-4A59-B233-69D5A56D5F32}" presName="aNode" presStyleLbl="fgAcc1" presStyleIdx="1" presStyleCnt="5">
        <dgm:presLayoutVars>
          <dgm:bulletEnabled val="1"/>
        </dgm:presLayoutVars>
      </dgm:prSet>
      <dgm:spPr/>
      <dgm:t>
        <a:bodyPr/>
        <a:lstStyle/>
        <a:p>
          <a:endParaRPr lang="en-US"/>
        </a:p>
      </dgm:t>
    </dgm:pt>
    <dgm:pt modelId="{EA912837-0D84-4144-947C-185AE31F2482}" type="pres">
      <dgm:prSet presAssocID="{94047C1B-0F1F-4A59-B233-69D5A56D5F32}" presName="aSpace" presStyleCnt="0"/>
      <dgm:spPr/>
    </dgm:pt>
    <dgm:pt modelId="{7AA66FEA-D7D8-4D68-938D-86CF12B3C637}" type="pres">
      <dgm:prSet presAssocID="{BB30C47A-255F-430D-9B57-99FC04684A14}" presName="aNode" presStyleLbl="fgAcc1" presStyleIdx="2" presStyleCnt="5">
        <dgm:presLayoutVars>
          <dgm:bulletEnabled val="1"/>
        </dgm:presLayoutVars>
      </dgm:prSet>
      <dgm:spPr/>
      <dgm:t>
        <a:bodyPr/>
        <a:lstStyle/>
        <a:p>
          <a:endParaRPr lang="en-US"/>
        </a:p>
      </dgm:t>
    </dgm:pt>
    <dgm:pt modelId="{ACF77247-21FC-449F-B0E3-F13420CCADB5}" type="pres">
      <dgm:prSet presAssocID="{BB30C47A-255F-430D-9B57-99FC04684A14}" presName="aSpace" presStyleCnt="0"/>
      <dgm:spPr/>
    </dgm:pt>
    <dgm:pt modelId="{336A63CE-29BE-4C02-92C7-6ACF02C3AEF5}" type="pres">
      <dgm:prSet presAssocID="{B006B81F-76B5-41DF-9803-3E86853A2334}" presName="aNode" presStyleLbl="fgAcc1" presStyleIdx="3" presStyleCnt="5">
        <dgm:presLayoutVars>
          <dgm:bulletEnabled val="1"/>
        </dgm:presLayoutVars>
      </dgm:prSet>
      <dgm:spPr/>
      <dgm:t>
        <a:bodyPr/>
        <a:lstStyle/>
        <a:p>
          <a:endParaRPr lang="en-US"/>
        </a:p>
      </dgm:t>
    </dgm:pt>
    <dgm:pt modelId="{BE5E3964-DBDF-4964-8F3E-491BDDF87B3B}" type="pres">
      <dgm:prSet presAssocID="{B006B81F-76B5-41DF-9803-3E86853A2334}" presName="aSpace" presStyleCnt="0"/>
      <dgm:spPr/>
    </dgm:pt>
    <dgm:pt modelId="{4039CE10-8A98-45A2-BA49-6A42496E2DD3}" type="pres">
      <dgm:prSet presAssocID="{FEA1725E-2CF8-4DBB-B831-5684D09552B1}" presName="aNode" presStyleLbl="fgAcc1" presStyleIdx="4" presStyleCnt="5">
        <dgm:presLayoutVars>
          <dgm:bulletEnabled val="1"/>
        </dgm:presLayoutVars>
      </dgm:prSet>
      <dgm:spPr/>
      <dgm:t>
        <a:bodyPr/>
        <a:lstStyle/>
        <a:p>
          <a:endParaRPr lang="en-US"/>
        </a:p>
      </dgm:t>
    </dgm:pt>
    <dgm:pt modelId="{0434373B-77BE-4114-A65B-1BAD8325AE7B}" type="pres">
      <dgm:prSet presAssocID="{FEA1725E-2CF8-4DBB-B831-5684D09552B1}" presName="aSpace" presStyleCnt="0"/>
      <dgm:spPr/>
    </dgm:pt>
  </dgm:ptLst>
  <dgm:cxnLst>
    <dgm:cxn modelId="{22496997-AC64-4A9B-861B-BF562BCCB428}" type="presOf" srcId="{B006B81F-76B5-41DF-9803-3E86853A2334}" destId="{336A63CE-29BE-4C02-92C7-6ACF02C3AEF5}" srcOrd="0" destOrd="0" presId="urn:microsoft.com/office/officeart/2005/8/layout/pyramid2"/>
    <dgm:cxn modelId="{237A3829-E588-4F1C-8134-D4C26D2E78EF}" type="presOf" srcId="{BB30C47A-255F-430D-9B57-99FC04684A14}" destId="{7AA66FEA-D7D8-4D68-938D-86CF12B3C637}" srcOrd="0" destOrd="0" presId="urn:microsoft.com/office/officeart/2005/8/layout/pyramid2"/>
    <dgm:cxn modelId="{60EAFFB6-F1A2-435A-9E3E-F01FDE41860C}" type="presOf" srcId="{94047C1B-0F1F-4A59-B233-69D5A56D5F32}" destId="{41B7FEF6-1727-44B9-9554-80ADD084BDF9}" srcOrd="0" destOrd="0" presId="urn:microsoft.com/office/officeart/2005/8/layout/pyramid2"/>
    <dgm:cxn modelId="{A11C4379-AC9D-407B-9F6A-2B118F7C6B70}" type="presOf" srcId="{82153371-4630-4D1D-BC80-DAB34DB2EADE}" destId="{56AF3C84-136B-46DD-9A62-583AF88BF4E2}" srcOrd="0" destOrd="0" presId="urn:microsoft.com/office/officeart/2005/8/layout/pyramid2"/>
    <dgm:cxn modelId="{CB241270-230C-4B7D-9213-708FE6141523}" type="presOf" srcId="{FEA1725E-2CF8-4DBB-B831-5684D09552B1}" destId="{4039CE10-8A98-45A2-BA49-6A42496E2DD3}" srcOrd="0" destOrd="0" presId="urn:microsoft.com/office/officeart/2005/8/layout/pyramid2"/>
    <dgm:cxn modelId="{1BB4EFA3-1AC2-4F05-BB8D-E696858B529F}" srcId="{E2E0A2CF-B0F3-46C9-817F-1F685AE7E9EB}" destId="{B006B81F-76B5-41DF-9803-3E86853A2334}" srcOrd="3" destOrd="0" parTransId="{4AD66BE7-18B6-4DC2-AFD0-FD85956E57B2}" sibTransId="{96108E77-80F9-4AA6-8F6E-F2D85B51EBE7}"/>
    <dgm:cxn modelId="{4553C74C-712A-4B88-8B09-E3D9B5DA9772}" srcId="{E2E0A2CF-B0F3-46C9-817F-1F685AE7E9EB}" destId="{BB30C47A-255F-430D-9B57-99FC04684A14}" srcOrd="2" destOrd="0" parTransId="{3D6FCB6C-FF4C-40E5-B88B-A32C48CC1E60}" sibTransId="{6DC47D47-98FC-4843-BE69-778788E10ACB}"/>
    <dgm:cxn modelId="{30FE2BA5-D543-4B74-9FDE-D71F0B10D99E}" type="presOf" srcId="{E2E0A2CF-B0F3-46C9-817F-1F685AE7E9EB}" destId="{ECE6DCE7-A2C0-4101-BC62-0B835DDF61E6}" srcOrd="0" destOrd="0" presId="urn:microsoft.com/office/officeart/2005/8/layout/pyramid2"/>
    <dgm:cxn modelId="{E810576A-6824-4469-8005-FA7E37671040}" srcId="{E2E0A2CF-B0F3-46C9-817F-1F685AE7E9EB}" destId="{82153371-4630-4D1D-BC80-DAB34DB2EADE}" srcOrd="0" destOrd="0" parTransId="{C68B07F1-92C3-4326-B709-3CB3269D81E6}" sibTransId="{46A504A7-6A1B-481C-B4CC-BA006877A5A3}"/>
    <dgm:cxn modelId="{10966139-1CB0-4289-89CC-168C6618F463}" srcId="{E2E0A2CF-B0F3-46C9-817F-1F685AE7E9EB}" destId="{FEA1725E-2CF8-4DBB-B831-5684D09552B1}" srcOrd="4" destOrd="0" parTransId="{287A812E-8968-47E6-A402-E730D64CDD07}" sibTransId="{409F1D64-17AB-49D1-A4BB-ACB8A466CB45}"/>
    <dgm:cxn modelId="{532D49C1-4CB1-4CD9-A6F9-4A7ABB9861C2}" srcId="{E2E0A2CF-B0F3-46C9-817F-1F685AE7E9EB}" destId="{94047C1B-0F1F-4A59-B233-69D5A56D5F32}" srcOrd="1" destOrd="0" parTransId="{D9CEC17A-AB8A-47B3-BF6D-E03AF403688C}" sibTransId="{A76AB83A-830B-4F7F-82BB-DAB632E8020D}"/>
    <dgm:cxn modelId="{0CF5796E-84FB-425B-860F-9F9D89E9E526}" type="presParOf" srcId="{ECE6DCE7-A2C0-4101-BC62-0B835DDF61E6}" destId="{D6DA2420-1C89-41C0-B638-FF1A780619EA}" srcOrd="0" destOrd="0" presId="urn:microsoft.com/office/officeart/2005/8/layout/pyramid2"/>
    <dgm:cxn modelId="{9D476C7D-5E58-488C-97D4-8C37E30DEE82}" type="presParOf" srcId="{ECE6DCE7-A2C0-4101-BC62-0B835DDF61E6}" destId="{F3C42AFA-DBFC-4578-BFE8-AF542CEA8DDF}" srcOrd="1" destOrd="0" presId="urn:microsoft.com/office/officeart/2005/8/layout/pyramid2"/>
    <dgm:cxn modelId="{4DF7C990-9579-4FD1-8813-31A690B75C3B}" type="presParOf" srcId="{F3C42AFA-DBFC-4578-BFE8-AF542CEA8DDF}" destId="{56AF3C84-136B-46DD-9A62-583AF88BF4E2}" srcOrd="0" destOrd="0" presId="urn:microsoft.com/office/officeart/2005/8/layout/pyramid2"/>
    <dgm:cxn modelId="{EBC243E8-BB4A-4F0B-8651-23C79102A90C}" type="presParOf" srcId="{F3C42AFA-DBFC-4578-BFE8-AF542CEA8DDF}" destId="{3D5A7C07-39D9-4E8B-9BFE-E358AD085EFF}" srcOrd="1" destOrd="0" presId="urn:microsoft.com/office/officeart/2005/8/layout/pyramid2"/>
    <dgm:cxn modelId="{C5652CFB-6A0A-4419-A1A2-503B0AB3E2D7}" type="presParOf" srcId="{F3C42AFA-DBFC-4578-BFE8-AF542CEA8DDF}" destId="{41B7FEF6-1727-44B9-9554-80ADD084BDF9}" srcOrd="2" destOrd="0" presId="urn:microsoft.com/office/officeart/2005/8/layout/pyramid2"/>
    <dgm:cxn modelId="{8C37C350-8DD9-40A8-BC73-0EA9FC95CB86}" type="presParOf" srcId="{F3C42AFA-DBFC-4578-BFE8-AF542CEA8DDF}" destId="{EA912837-0D84-4144-947C-185AE31F2482}" srcOrd="3" destOrd="0" presId="urn:microsoft.com/office/officeart/2005/8/layout/pyramid2"/>
    <dgm:cxn modelId="{84B78E9E-0558-45C4-8347-8E488466B1DB}" type="presParOf" srcId="{F3C42AFA-DBFC-4578-BFE8-AF542CEA8DDF}" destId="{7AA66FEA-D7D8-4D68-938D-86CF12B3C637}" srcOrd="4" destOrd="0" presId="urn:microsoft.com/office/officeart/2005/8/layout/pyramid2"/>
    <dgm:cxn modelId="{F3ECAC78-6031-4EED-8299-99BA62A303DC}" type="presParOf" srcId="{F3C42AFA-DBFC-4578-BFE8-AF542CEA8DDF}" destId="{ACF77247-21FC-449F-B0E3-F13420CCADB5}" srcOrd="5" destOrd="0" presId="urn:microsoft.com/office/officeart/2005/8/layout/pyramid2"/>
    <dgm:cxn modelId="{3F3257D5-C677-4F1B-A91A-4039701E7428}" type="presParOf" srcId="{F3C42AFA-DBFC-4578-BFE8-AF542CEA8DDF}" destId="{336A63CE-29BE-4C02-92C7-6ACF02C3AEF5}" srcOrd="6" destOrd="0" presId="urn:microsoft.com/office/officeart/2005/8/layout/pyramid2"/>
    <dgm:cxn modelId="{D4D5375E-5985-459E-968B-979233638B44}" type="presParOf" srcId="{F3C42AFA-DBFC-4578-BFE8-AF542CEA8DDF}" destId="{BE5E3964-DBDF-4964-8F3E-491BDDF87B3B}" srcOrd="7" destOrd="0" presId="urn:microsoft.com/office/officeart/2005/8/layout/pyramid2"/>
    <dgm:cxn modelId="{7DAFC8D9-856C-4B27-9B6D-01196E0D6B25}" type="presParOf" srcId="{F3C42AFA-DBFC-4578-BFE8-AF542CEA8DDF}" destId="{4039CE10-8A98-45A2-BA49-6A42496E2DD3}" srcOrd="8" destOrd="0" presId="urn:microsoft.com/office/officeart/2005/8/layout/pyramid2"/>
    <dgm:cxn modelId="{00B14436-0172-4D5C-B31E-B338666E165C}" type="presParOf" srcId="{F3C42AFA-DBFC-4578-BFE8-AF542CEA8DDF}" destId="{0434373B-77BE-4114-A65B-1BAD8325AE7B}"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A52555-DF48-49CE-BFE9-C7B238F643F4}"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en-US"/>
        </a:p>
      </dgm:t>
    </dgm:pt>
    <dgm:pt modelId="{77760E09-123A-4870-8CFD-4B642C6A9A5E}">
      <dgm:prSet phldrT="[Text]"/>
      <dgm:spPr/>
      <dgm:t>
        <a:bodyPr/>
        <a:lstStyle/>
        <a:p>
          <a:r>
            <a:rPr lang="en-US" dirty="0" smtClean="0"/>
            <a:t>20 Behaviors</a:t>
          </a:r>
          <a:endParaRPr lang="en-US" dirty="0"/>
        </a:p>
      </dgm:t>
    </dgm:pt>
    <dgm:pt modelId="{51469F3A-27D5-4DF5-972D-602DF0EC7FBB}" type="parTrans" cxnId="{0CA24027-3FBB-4C79-A261-DC6003AF0335}">
      <dgm:prSet/>
      <dgm:spPr/>
      <dgm:t>
        <a:bodyPr/>
        <a:lstStyle/>
        <a:p>
          <a:endParaRPr lang="en-US"/>
        </a:p>
      </dgm:t>
    </dgm:pt>
    <dgm:pt modelId="{7696ABAF-5437-4EF0-8846-E54577C9156F}" type="sibTrans" cxnId="{0CA24027-3FBB-4C79-A261-DC6003AF0335}">
      <dgm:prSet/>
      <dgm:spPr/>
      <dgm:t>
        <a:bodyPr/>
        <a:lstStyle/>
        <a:p>
          <a:endParaRPr lang="en-US"/>
        </a:p>
      </dgm:t>
    </dgm:pt>
    <dgm:pt modelId="{BA2A7B16-D069-451B-B530-5A5385CB1CBF}">
      <dgm:prSet phldrT="[Text]"/>
      <dgm:spPr/>
      <dgm:t>
        <a:bodyPr/>
        <a:lstStyle/>
        <a:p>
          <a:r>
            <a:rPr lang="en-US" dirty="0" smtClean="0"/>
            <a:t>5 Habits</a:t>
          </a:r>
          <a:endParaRPr lang="en-US" dirty="0"/>
        </a:p>
      </dgm:t>
    </dgm:pt>
    <dgm:pt modelId="{A03A5BBF-FEE9-4229-828F-016627AA0D0E}" type="parTrans" cxnId="{F1FA7D88-AB4B-4A0E-A0FF-94ED77D4A5EE}">
      <dgm:prSet/>
      <dgm:spPr/>
      <dgm:t>
        <a:bodyPr/>
        <a:lstStyle/>
        <a:p>
          <a:endParaRPr lang="en-US"/>
        </a:p>
      </dgm:t>
    </dgm:pt>
    <dgm:pt modelId="{97712D60-6EA5-4D4B-951B-95875029F116}" type="sibTrans" cxnId="{F1FA7D88-AB4B-4A0E-A0FF-94ED77D4A5EE}">
      <dgm:prSet/>
      <dgm:spPr/>
      <dgm:t>
        <a:bodyPr/>
        <a:lstStyle/>
        <a:p>
          <a:endParaRPr lang="en-US"/>
        </a:p>
      </dgm:t>
    </dgm:pt>
    <dgm:pt modelId="{0A44A99E-8924-4C0C-9BE7-ECE4DB93D639}">
      <dgm:prSet phldrT="[Text]"/>
      <dgm:spPr/>
      <dgm:t>
        <a:bodyPr/>
        <a:lstStyle/>
        <a:p>
          <a:r>
            <a:rPr lang="en-US" b="1" dirty="0" smtClean="0"/>
            <a:t>Culture Change</a:t>
          </a:r>
          <a:endParaRPr lang="en-US" b="1" dirty="0"/>
        </a:p>
      </dgm:t>
    </dgm:pt>
    <dgm:pt modelId="{43DB7F77-3810-480E-9611-6FC4A195C36C}" type="parTrans" cxnId="{C9DD783C-4D8E-4E29-923C-83317E422237}">
      <dgm:prSet/>
      <dgm:spPr/>
      <dgm:t>
        <a:bodyPr/>
        <a:lstStyle/>
        <a:p>
          <a:endParaRPr lang="en-US"/>
        </a:p>
      </dgm:t>
    </dgm:pt>
    <dgm:pt modelId="{AFB52477-DA83-4C58-9E44-D49B3BD7FD0A}" type="sibTrans" cxnId="{C9DD783C-4D8E-4E29-923C-83317E422237}">
      <dgm:prSet/>
      <dgm:spPr/>
      <dgm:t>
        <a:bodyPr/>
        <a:lstStyle/>
        <a:p>
          <a:endParaRPr lang="en-US"/>
        </a:p>
      </dgm:t>
    </dgm:pt>
    <dgm:pt modelId="{B32CCA18-4156-4C11-B140-70F56D31C1AD}">
      <dgm:prSet phldrT="[Text]"/>
      <dgm:spPr/>
      <dgm:t>
        <a:bodyPr/>
        <a:lstStyle/>
        <a:p>
          <a:r>
            <a:rPr lang="en-US" dirty="0" smtClean="0"/>
            <a:t>Inclusive Environment</a:t>
          </a:r>
          <a:endParaRPr lang="en-US" dirty="0"/>
        </a:p>
      </dgm:t>
    </dgm:pt>
    <dgm:pt modelId="{36C6A386-B566-4610-82BF-CAE57D132818}" type="parTrans" cxnId="{E3389FF7-FAF9-4E0C-AB73-4A945ACD4985}">
      <dgm:prSet/>
      <dgm:spPr/>
      <dgm:t>
        <a:bodyPr/>
        <a:lstStyle/>
        <a:p>
          <a:endParaRPr lang="en-US"/>
        </a:p>
      </dgm:t>
    </dgm:pt>
    <dgm:pt modelId="{321E6819-C708-4A99-90CE-4B21F575B754}" type="sibTrans" cxnId="{E3389FF7-FAF9-4E0C-AB73-4A945ACD4985}">
      <dgm:prSet/>
      <dgm:spPr/>
      <dgm:t>
        <a:bodyPr/>
        <a:lstStyle/>
        <a:p>
          <a:endParaRPr lang="en-US"/>
        </a:p>
      </dgm:t>
    </dgm:pt>
    <dgm:pt modelId="{C952573A-DA55-4338-8A8B-0B4F4CFB0C19}" type="pres">
      <dgm:prSet presAssocID="{D5A52555-DF48-49CE-BFE9-C7B238F643F4}" presName="Name0" presStyleCnt="0">
        <dgm:presLayoutVars>
          <dgm:dir/>
          <dgm:animOne val="branch"/>
          <dgm:animLvl val="lvl"/>
        </dgm:presLayoutVars>
      </dgm:prSet>
      <dgm:spPr/>
      <dgm:t>
        <a:bodyPr/>
        <a:lstStyle/>
        <a:p>
          <a:endParaRPr lang="en-US"/>
        </a:p>
      </dgm:t>
    </dgm:pt>
    <dgm:pt modelId="{9905DF38-8973-4926-906C-E5BD0421C76D}" type="pres">
      <dgm:prSet presAssocID="{77760E09-123A-4870-8CFD-4B642C6A9A5E}" presName="chaos" presStyleCnt="0"/>
      <dgm:spPr/>
    </dgm:pt>
    <dgm:pt modelId="{569A9797-47E5-4414-8BC3-9FAE102B4148}" type="pres">
      <dgm:prSet presAssocID="{77760E09-123A-4870-8CFD-4B642C6A9A5E}" presName="parTx1" presStyleLbl="revTx" presStyleIdx="0" presStyleCnt="3"/>
      <dgm:spPr/>
      <dgm:t>
        <a:bodyPr/>
        <a:lstStyle/>
        <a:p>
          <a:endParaRPr lang="en-US"/>
        </a:p>
      </dgm:t>
    </dgm:pt>
    <dgm:pt modelId="{28480382-4A4D-4687-A0D4-9F687C1395D6}" type="pres">
      <dgm:prSet presAssocID="{77760E09-123A-4870-8CFD-4B642C6A9A5E}" presName="desTx1" presStyleLbl="revTx" presStyleIdx="1" presStyleCnt="3">
        <dgm:presLayoutVars>
          <dgm:bulletEnabled val="1"/>
        </dgm:presLayoutVars>
      </dgm:prSet>
      <dgm:spPr/>
      <dgm:t>
        <a:bodyPr/>
        <a:lstStyle/>
        <a:p>
          <a:endParaRPr lang="en-US"/>
        </a:p>
      </dgm:t>
    </dgm:pt>
    <dgm:pt modelId="{D34C85BD-2E89-466B-B617-8C1520081A3D}" type="pres">
      <dgm:prSet presAssocID="{77760E09-123A-4870-8CFD-4B642C6A9A5E}" presName="c1" presStyleLbl="node1" presStyleIdx="0" presStyleCnt="19"/>
      <dgm:spPr/>
    </dgm:pt>
    <dgm:pt modelId="{0A47765F-B537-4402-B8EA-AFDCCEE6A7B7}" type="pres">
      <dgm:prSet presAssocID="{77760E09-123A-4870-8CFD-4B642C6A9A5E}" presName="c2" presStyleLbl="node1" presStyleIdx="1" presStyleCnt="19"/>
      <dgm:spPr/>
    </dgm:pt>
    <dgm:pt modelId="{3EA0EDFA-D42F-4C86-822B-6F23D5E801A4}" type="pres">
      <dgm:prSet presAssocID="{77760E09-123A-4870-8CFD-4B642C6A9A5E}" presName="c3" presStyleLbl="node1" presStyleIdx="2" presStyleCnt="19"/>
      <dgm:spPr/>
    </dgm:pt>
    <dgm:pt modelId="{7F89A446-75DC-43E2-A7FE-65A6E7279D09}" type="pres">
      <dgm:prSet presAssocID="{77760E09-123A-4870-8CFD-4B642C6A9A5E}" presName="c4" presStyleLbl="node1" presStyleIdx="3" presStyleCnt="19"/>
      <dgm:spPr/>
    </dgm:pt>
    <dgm:pt modelId="{48146EC5-7273-46D1-AE03-6C03C7338083}" type="pres">
      <dgm:prSet presAssocID="{77760E09-123A-4870-8CFD-4B642C6A9A5E}" presName="c5" presStyleLbl="node1" presStyleIdx="4" presStyleCnt="19"/>
      <dgm:spPr/>
    </dgm:pt>
    <dgm:pt modelId="{EA262CC3-077C-49A5-B7D3-9A416511A8DD}" type="pres">
      <dgm:prSet presAssocID="{77760E09-123A-4870-8CFD-4B642C6A9A5E}" presName="c6" presStyleLbl="node1" presStyleIdx="5" presStyleCnt="19"/>
      <dgm:spPr/>
    </dgm:pt>
    <dgm:pt modelId="{82925DBC-B264-4719-9065-EDD059E28F82}" type="pres">
      <dgm:prSet presAssocID="{77760E09-123A-4870-8CFD-4B642C6A9A5E}" presName="c7" presStyleLbl="node1" presStyleIdx="6" presStyleCnt="19"/>
      <dgm:spPr/>
    </dgm:pt>
    <dgm:pt modelId="{AF7E4516-C72A-4ACE-A219-3F78C168A9EC}" type="pres">
      <dgm:prSet presAssocID="{77760E09-123A-4870-8CFD-4B642C6A9A5E}" presName="c8" presStyleLbl="node1" presStyleIdx="7" presStyleCnt="19"/>
      <dgm:spPr/>
    </dgm:pt>
    <dgm:pt modelId="{83922595-2015-4981-96F4-76D4D2A40FB1}" type="pres">
      <dgm:prSet presAssocID="{77760E09-123A-4870-8CFD-4B642C6A9A5E}" presName="c9" presStyleLbl="node1" presStyleIdx="8" presStyleCnt="19"/>
      <dgm:spPr/>
    </dgm:pt>
    <dgm:pt modelId="{8401FEC6-389B-4C65-8911-E24D6DE6AB21}" type="pres">
      <dgm:prSet presAssocID="{77760E09-123A-4870-8CFD-4B642C6A9A5E}" presName="c10" presStyleLbl="node1" presStyleIdx="9" presStyleCnt="19"/>
      <dgm:spPr/>
    </dgm:pt>
    <dgm:pt modelId="{C39DB5B1-AC1E-4FD2-8B7C-FD8970D094FE}" type="pres">
      <dgm:prSet presAssocID="{77760E09-123A-4870-8CFD-4B642C6A9A5E}" presName="c11" presStyleLbl="node1" presStyleIdx="10" presStyleCnt="19"/>
      <dgm:spPr/>
    </dgm:pt>
    <dgm:pt modelId="{137EA26C-DE7A-463B-AFE4-C1D4A6B3DB95}" type="pres">
      <dgm:prSet presAssocID="{77760E09-123A-4870-8CFD-4B642C6A9A5E}" presName="c12" presStyleLbl="node1" presStyleIdx="11" presStyleCnt="19"/>
      <dgm:spPr/>
    </dgm:pt>
    <dgm:pt modelId="{AA472CC3-FB48-44D1-B94F-1D3208AFECC2}" type="pres">
      <dgm:prSet presAssocID="{77760E09-123A-4870-8CFD-4B642C6A9A5E}" presName="c13" presStyleLbl="node1" presStyleIdx="12" presStyleCnt="19"/>
      <dgm:spPr/>
    </dgm:pt>
    <dgm:pt modelId="{FC5EA0E1-A524-452B-8604-E7EE71BBAD0A}" type="pres">
      <dgm:prSet presAssocID="{77760E09-123A-4870-8CFD-4B642C6A9A5E}" presName="c14" presStyleLbl="node1" presStyleIdx="13" presStyleCnt="19"/>
      <dgm:spPr/>
    </dgm:pt>
    <dgm:pt modelId="{AA9057F8-E4FC-4DD5-9D78-50B1B9A96CEB}" type="pres">
      <dgm:prSet presAssocID="{77760E09-123A-4870-8CFD-4B642C6A9A5E}" presName="c15" presStyleLbl="node1" presStyleIdx="14" presStyleCnt="19"/>
      <dgm:spPr/>
    </dgm:pt>
    <dgm:pt modelId="{93520DE8-9300-4276-8B42-530090D898ED}" type="pres">
      <dgm:prSet presAssocID="{77760E09-123A-4870-8CFD-4B642C6A9A5E}" presName="c16" presStyleLbl="node1" presStyleIdx="15" presStyleCnt="19"/>
      <dgm:spPr/>
    </dgm:pt>
    <dgm:pt modelId="{DDB1D60C-061B-4D81-94E6-C179661202DC}" type="pres">
      <dgm:prSet presAssocID="{77760E09-123A-4870-8CFD-4B642C6A9A5E}" presName="c17" presStyleLbl="node1" presStyleIdx="16" presStyleCnt="19"/>
      <dgm:spPr/>
    </dgm:pt>
    <dgm:pt modelId="{5C1E255B-BCC0-458B-81F7-E4C14DE9555E}" type="pres">
      <dgm:prSet presAssocID="{77760E09-123A-4870-8CFD-4B642C6A9A5E}" presName="c18" presStyleLbl="node1" presStyleIdx="17" presStyleCnt="19"/>
      <dgm:spPr/>
    </dgm:pt>
    <dgm:pt modelId="{A05E3EFE-67AD-44C3-81CE-517FEEBB7AB8}" type="pres">
      <dgm:prSet presAssocID="{7696ABAF-5437-4EF0-8846-E54577C9156F}" presName="chevronComposite1" presStyleCnt="0"/>
      <dgm:spPr/>
    </dgm:pt>
    <dgm:pt modelId="{0B8E965D-9879-4388-80C2-C722A889B6CF}" type="pres">
      <dgm:prSet presAssocID="{7696ABAF-5437-4EF0-8846-E54577C9156F}" presName="chevron1" presStyleLbl="sibTrans2D1" presStyleIdx="0" presStyleCnt="2"/>
      <dgm:spPr/>
    </dgm:pt>
    <dgm:pt modelId="{0DDCFEF3-D040-49F8-8636-F3BE97DAD98A}" type="pres">
      <dgm:prSet presAssocID="{7696ABAF-5437-4EF0-8846-E54577C9156F}" presName="spChevron1" presStyleCnt="0"/>
      <dgm:spPr/>
    </dgm:pt>
    <dgm:pt modelId="{EE8C5CC0-F0F0-4496-8B63-E7571E13A4B8}" type="pres">
      <dgm:prSet presAssocID="{7696ABAF-5437-4EF0-8846-E54577C9156F}" presName="overlap" presStyleCnt="0"/>
      <dgm:spPr/>
    </dgm:pt>
    <dgm:pt modelId="{625A11D4-B2C7-4BDE-A24A-3D27509B7833}" type="pres">
      <dgm:prSet presAssocID="{7696ABAF-5437-4EF0-8846-E54577C9156F}" presName="chevronComposite2" presStyleCnt="0"/>
      <dgm:spPr/>
    </dgm:pt>
    <dgm:pt modelId="{A0449CB6-66C1-4D7A-A4D5-50EF79DD625A}" type="pres">
      <dgm:prSet presAssocID="{7696ABAF-5437-4EF0-8846-E54577C9156F}" presName="chevron2" presStyleLbl="sibTrans2D1" presStyleIdx="1" presStyleCnt="2"/>
      <dgm:spPr/>
    </dgm:pt>
    <dgm:pt modelId="{2B797C00-994F-45FE-A9A2-5655A5EA9C61}" type="pres">
      <dgm:prSet presAssocID="{7696ABAF-5437-4EF0-8846-E54577C9156F}" presName="spChevron2" presStyleCnt="0"/>
      <dgm:spPr/>
    </dgm:pt>
    <dgm:pt modelId="{C75FA350-FCE3-4331-9F39-D5620FE5106B}" type="pres">
      <dgm:prSet presAssocID="{0A44A99E-8924-4C0C-9BE7-ECE4DB93D639}" presName="last" presStyleCnt="0"/>
      <dgm:spPr/>
    </dgm:pt>
    <dgm:pt modelId="{8244150F-E97A-4888-8466-F4C32263981F}" type="pres">
      <dgm:prSet presAssocID="{0A44A99E-8924-4C0C-9BE7-ECE4DB93D639}" presName="circleTx" presStyleLbl="node1" presStyleIdx="18" presStyleCnt="19"/>
      <dgm:spPr/>
      <dgm:t>
        <a:bodyPr/>
        <a:lstStyle/>
        <a:p>
          <a:endParaRPr lang="en-US"/>
        </a:p>
      </dgm:t>
    </dgm:pt>
    <dgm:pt modelId="{41EFA3A3-774F-4CC8-A698-70E9756D43C7}" type="pres">
      <dgm:prSet presAssocID="{0A44A99E-8924-4C0C-9BE7-ECE4DB93D639}" presName="desTxN" presStyleLbl="revTx" presStyleIdx="2" presStyleCnt="3">
        <dgm:presLayoutVars>
          <dgm:bulletEnabled val="1"/>
        </dgm:presLayoutVars>
      </dgm:prSet>
      <dgm:spPr/>
      <dgm:t>
        <a:bodyPr/>
        <a:lstStyle/>
        <a:p>
          <a:endParaRPr lang="en-US"/>
        </a:p>
      </dgm:t>
    </dgm:pt>
    <dgm:pt modelId="{E46A59BC-29EE-496C-9D07-D48C330A6351}" type="pres">
      <dgm:prSet presAssocID="{0A44A99E-8924-4C0C-9BE7-ECE4DB93D639}" presName="spN" presStyleCnt="0"/>
      <dgm:spPr/>
    </dgm:pt>
  </dgm:ptLst>
  <dgm:cxnLst>
    <dgm:cxn modelId="{C9DD783C-4D8E-4E29-923C-83317E422237}" srcId="{D5A52555-DF48-49CE-BFE9-C7B238F643F4}" destId="{0A44A99E-8924-4C0C-9BE7-ECE4DB93D639}" srcOrd="1" destOrd="0" parTransId="{43DB7F77-3810-480E-9611-6FC4A195C36C}" sibTransId="{AFB52477-DA83-4C58-9E44-D49B3BD7FD0A}"/>
    <dgm:cxn modelId="{F1FA7D88-AB4B-4A0E-A0FF-94ED77D4A5EE}" srcId="{77760E09-123A-4870-8CFD-4B642C6A9A5E}" destId="{BA2A7B16-D069-451B-B530-5A5385CB1CBF}" srcOrd="0" destOrd="0" parTransId="{A03A5BBF-FEE9-4229-828F-016627AA0D0E}" sibTransId="{97712D60-6EA5-4D4B-951B-95875029F116}"/>
    <dgm:cxn modelId="{A5203D8C-3DEF-4878-A073-A1B0DAA98AF5}" type="presOf" srcId="{77760E09-123A-4870-8CFD-4B642C6A9A5E}" destId="{569A9797-47E5-4414-8BC3-9FAE102B4148}" srcOrd="0" destOrd="0" presId="urn:microsoft.com/office/officeart/2009/3/layout/RandomtoResultProcess"/>
    <dgm:cxn modelId="{E3389FF7-FAF9-4E0C-AB73-4A945ACD4985}" srcId="{0A44A99E-8924-4C0C-9BE7-ECE4DB93D639}" destId="{B32CCA18-4156-4C11-B140-70F56D31C1AD}" srcOrd="0" destOrd="0" parTransId="{36C6A386-B566-4610-82BF-CAE57D132818}" sibTransId="{321E6819-C708-4A99-90CE-4B21F575B754}"/>
    <dgm:cxn modelId="{8DCA55B5-081B-4C76-990C-0429BDA6A795}" type="presOf" srcId="{D5A52555-DF48-49CE-BFE9-C7B238F643F4}" destId="{C952573A-DA55-4338-8A8B-0B4F4CFB0C19}" srcOrd="0" destOrd="0" presId="urn:microsoft.com/office/officeart/2009/3/layout/RandomtoResultProcess"/>
    <dgm:cxn modelId="{6088C8FA-A270-4300-871A-A4715ABEF59D}" type="presOf" srcId="{0A44A99E-8924-4C0C-9BE7-ECE4DB93D639}" destId="{8244150F-E97A-4888-8466-F4C32263981F}" srcOrd="0" destOrd="0" presId="urn:microsoft.com/office/officeart/2009/3/layout/RandomtoResultProcess"/>
    <dgm:cxn modelId="{55FCF6C8-852F-447C-B336-43B36974D3DC}" type="presOf" srcId="{B32CCA18-4156-4C11-B140-70F56D31C1AD}" destId="{41EFA3A3-774F-4CC8-A698-70E9756D43C7}" srcOrd="0" destOrd="0" presId="urn:microsoft.com/office/officeart/2009/3/layout/RandomtoResultProcess"/>
    <dgm:cxn modelId="{0CA24027-3FBB-4C79-A261-DC6003AF0335}" srcId="{D5A52555-DF48-49CE-BFE9-C7B238F643F4}" destId="{77760E09-123A-4870-8CFD-4B642C6A9A5E}" srcOrd="0" destOrd="0" parTransId="{51469F3A-27D5-4DF5-972D-602DF0EC7FBB}" sibTransId="{7696ABAF-5437-4EF0-8846-E54577C9156F}"/>
    <dgm:cxn modelId="{F21C3780-834A-4772-9BC1-8A757CF052AE}" type="presOf" srcId="{BA2A7B16-D069-451B-B530-5A5385CB1CBF}" destId="{28480382-4A4D-4687-A0D4-9F687C1395D6}" srcOrd="0" destOrd="0" presId="urn:microsoft.com/office/officeart/2009/3/layout/RandomtoResultProcess"/>
    <dgm:cxn modelId="{8F16979F-E687-4845-B575-6A8ACD467AFC}" type="presParOf" srcId="{C952573A-DA55-4338-8A8B-0B4F4CFB0C19}" destId="{9905DF38-8973-4926-906C-E5BD0421C76D}" srcOrd="0" destOrd="0" presId="urn:microsoft.com/office/officeart/2009/3/layout/RandomtoResultProcess"/>
    <dgm:cxn modelId="{A5B09E77-E487-499B-BB71-A08A4C610B59}" type="presParOf" srcId="{9905DF38-8973-4926-906C-E5BD0421C76D}" destId="{569A9797-47E5-4414-8BC3-9FAE102B4148}" srcOrd="0" destOrd="0" presId="urn:microsoft.com/office/officeart/2009/3/layout/RandomtoResultProcess"/>
    <dgm:cxn modelId="{DF7D8E33-B082-488C-A57A-6E8F846E7522}" type="presParOf" srcId="{9905DF38-8973-4926-906C-E5BD0421C76D}" destId="{28480382-4A4D-4687-A0D4-9F687C1395D6}" srcOrd="1" destOrd="0" presId="urn:microsoft.com/office/officeart/2009/3/layout/RandomtoResultProcess"/>
    <dgm:cxn modelId="{3A0564C0-3794-4CCB-A86F-CEE4FE651744}" type="presParOf" srcId="{9905DF38-8973-4926-906C-E5BD0421C76D}" destId="{D34C85BD-2E89-466B-B617-8C1520081A3D}" srcOrd="2" destOrd="0" presId="urn:microsoft.com/office/officeart/2009/3/layout/RandomtoResultProcess"/>
    <dgm:cxn modelId="{A8367C7C-0B69-42F8-B5F4-83F0D1982F62}" type="presParOf" srcId="{9905DF38-8973-4926-906C-E5BD0421C76D}" destId="{0A47765F-B537-4402-B8EA-AFDCCEE6A7B7}" srcOrd="3" destOrd="0" presId="urn:microsoft.com/office/officeart/2009/3/layout/RandomtoResultProcess"/>
    <dgm:cxn modelId="{95DBE87D-A2B1-43B2-899D-FC47EA7A574A}" type="presParOf" srcId="{9905DF38-8973-4926-906C-E5BD0421C76D}" destId="{3EA0EDFA-D42F-4C86-822B-6F23D5E801A4}" srcOrd="4" destOrd="0" presId="urn:microsoft.com/office/officeart/2009/3/layout/RandomtoResultProcess"/>
    <dgm:cxn modelId="{4D9E7D47-3787-4D91-8A73-6C389A247035}" type="presParOf" srcId="{9905DF38-8973-4926-906C-E5BD0421C76D}" destId="{7F89A446-75DC-43E2-A7FE-65A6E7279D09}" srcOrd="5" destOrd="0" presId="urn:microsoft.com/office/officeart/2009/3/layout/RandomtoResultProcess"/>
    <dgm:cxn modelId="{BCFDCC35-53A7-43B1-A9D5-83C07C4AE527}" type="presParOf" srcId="{9905DF38-8973-4926-906C-E5BD0421C76D}" destId="{48146EC5-7273-46D1-AE03-6C03C7338083}" srcOrd="6" destOrd="0" presId="urn:microsoft.com/office/officeart/2009/3/layout/RandomtoResultProcess"/>
    <dgm:cxn modelId="{94981F53-961E-49E6-9650-56D0B154970E}" type="presParOf" srcId="{9905DF38-8973-4926-906C-E5BD0421C76D}" destId="{EA262CC3-077C-49A5-B7D3-9A416511A8DD}" srcOrd="7" destOrd="0" presId="urn:microsoft.com/office/officeart/2009/3/layout/RandomtoResultProcess"/>
    <dgm:cxn modelId="{59E443E7-2786-482A-9C6F-BB25E239FA97}" type="presParOf" srcId="{9905DF38-8973-4926-906C-E5BD0421C76D}" destId="{82925DBC-B264-4719-9065-EDD059E28F82}" srcOrd="8" destOrd="0" presId="urn:microsoft.com/office/officeart/2009/3/layout/RandomtoResultProcess"/>
    <dgm:cxn modelId="{591AC7B2-3E87-49F0-9816-BF134C4D97BD}" type="presParOf" srcId="{9905DF38-8973-4926-906C-E5BD0421C76D}" destId="{AF7E4516-C72A-4ACE-A219-3F78C168A9EC}" srcOrd="9" destOrd="0" presId="urn:microsoft.com/office/officeart/2009/3/layout/RandomtoResultProcess"/>
    <dgm:cxn modelId="{33008275-F80A-4DC0-B45D-4190D84D6FE9}" type="presParOf" srcId="{9905DF38-8973-4926-906C-E5BD0421C76D}" destId="{83922595-2015-4981-96F4-76D4D2A40FB1}" srcOrd="10" destOrd="0" presId="urn:microsoft.com/office/officeart/2009/3/layout/RandomtoResultProcess"/>
    <dgm:cxn modelId="{08AD9E51-4004-4932-9097-60BD3C050CF3}" type="presParOf" srcId="{9905DF38-8973-4926-906C-E5BD0421C76D}" destId="{8401FEC6-389B-4C65-8911-E24D6DE6AB21}" srcOrd="11" destOrd="0" presId="urn:microsoft.com/office/officeart/2009/3/layout/RandomtoResultProcess"/>
    <dgm:cxn modelId="{FE5A8702-E9D8-47E0-9AD0-FC236F4E8B20}" type="presParOf" srcId="{9905DF38-8973-4926-906C-E5BD0421C76D}" destId="{C39DB5B1-AC1E-4FD2-8B7C-FD8970D094FE}" srcOrd="12" destOrd="0" presId="urn:microsoft.com/office/officeart/2009/3/layout/RandomtoResultProcess"/>
    <dgm:cxn modelId="{C665FAE1-78D1-441F-ABB7-B4A56B5B8C23}" type="presParOf" srcId="{9905DF38-8973-4926-906C-E5BD0421C76D}" destId="{137EA26C-DE7A-463B-AFE4-C1D4A6B3DB95}" srcOrd="13" destOrd="0" presId="urn:microsoft.com/office/officeart/2009/3/layout/RandomtoResultProcess"/>
    <dgm:cxn modelId="{E7F9D34D-5AD1-41D3-BC1B-F48ED5E1F314}" type="presParOf" srcId="{9905DF38-8973-4926-906C-E5BD0421C76D}" destId="{AA472CC3-FB48-44D1-B94F-1D3208AFECC2}" srcOrd="14" destOrd="0" presId="urn:microsoft.com/office/officeart/2009/3/layout/RandomtoResultProcess"/>
    <dgm:cxn modelId="{10C940B7-18F6-41CC-926D-00C00A2C9CE2}" type="presParOf" srcId="{9905DF38-8973-4926-906C-E5BD0421C76D}" destId="{FC5EA0E1-A524-452B-8604-E7EE71BBAD0A}" srcOrd="15" destOrd="0" presId="urn:microsoft.com/office/officeart/2009/3/layout/RandomtoResultProcess"/>
    <dgm:cxn modelId="{AB2E90E4-907E-4849-8ED2-B817E5625766}" type="presParOf" srcId="{9905DF38-8973-4926-906C-E5BD0421C76D}" destId="{AA9057F8-E4FC-4DD5-9D78-50B1B9A96CEB}" srcOrd="16" destOrd="0" presId="urn:microsoft.com/office/officeart/2009/3/layout/RandomtoResultProcess"/>
    <dgm:cxn modelId="{1324E01E-5AC3-4265-8F5D-58A04D5AFF5D}" type="presParOf" srcId="{9905DF38-8973-4926-906C-E5BD0421C76D}" destId="{93520DE8-9300-4276-8B42-530090D898ED}" srcOrd="17" destOrd="0" presId="urn:microsoft.com/office/officeart/2009/3/layout/RandomtoResultProcess"/>
    <dgm:cxn modelId="{A69F7D6E-1969-41D5-912F-0CD46825DC75}" type="presParOf" srcId="{9905DF38-8973-4926-906C-E5BD0421C76D}" destId="{DDB1D60C-061B-4D81-94E6-C179661202DC}" srcOrd="18" destOrd="0" presId="urn:microsoft.com/office/officeart/2009/3/layout/RandomtoResultProcess"/>
    <dgm:cxn modelId="{E978FE7D-7CC8-4D06-9CE1-5807D7869F01}" type="presParOf" srcId="{9905DF38-8973-4926-906C-E5BD0421C76D}" destId="{5C1E255B-BCC0-458B-81F7-E4C14DE9555E}" srcOrd="19" destOrd="0" presId="urn:microsoft.com/office/officeart/2009/3/layout/RandomtoResultProcess"/>
    <dgm:cxn modelId="{B9EFF412-25E6-4B04-BB78-F124E681A1FB}" type="presParOf" srcId="{C952573A-DA55-4338-8A8B-0B4F4CFB0C19}" destId="{A05E3EFE-67AD-44C3-81CE-517FEEBB7AB8}" srcOrd="1" destOrd="0" presId="urn:microsoft.com/office/officeart/2009/3/layout/RandomtoResultProcess"/>
    <dgm:cxn modelId="{BAFF08C2-B6E2-4A78-B077-71D09FF81680}" type="presParOf" srcId="{A05E3EFE-67AD-44C3-81CE-517FEEBB7AB8}" destId="{0B8E965D-9879-4388-80C2-C722A889B6CF}" srcOrd="0" destOrd="0" presId="urn:microsoft.com/office/officeart/2009/3/layout/RandomtoResultProcess"/>
    <dgm:cxn modelId="{9D193F0B-0EAE-43C5-95F7-D320058B62DC}" type="presParOf" srcId="{A05E3EFE-67AD-44C3-81CE-517FEEBB7AB8}" destId="{0DDCFEF3-D040-49F8-8636-F3BE97DAD98A}" srcOrd="1" destOrd="0" presId="urn:microsoft.com/office/officeart/2009/3/layout/RandomtoResultProcess"/>
    <dgm:cxn modelId="{D11E14FB-068E-4CAD-8D77-087BBB0A78B2}" type="presParOf" srcId="{C952573A-DA55-4338-8A8B-0B4F4CFB0C19}" destId="{EE8C5CC0-F0F0-4496-8B63-E7571E13A4B8}" srcOrd="2" destOrd="0" presId="urn:microsoft.com/office/officeart/2009/3/layout/RandomtoResultProcess"/>
    <dgm:cxn modelId="{E579C1B0-5163-41CB-8370-9A75A7A9DF6E}" type="presParOf" srcId="{C952573A-DA55-4338-8A8B-0B4F4CFB0C19}" destId="{625A11D4-B2C7-4BDE-A24A-3D27509B7833}" srcOrd="3" destOrd="0" presId="urn:microsoft.com/office/officeart/2009/3/layout/RandomtoResultProcess"/>
    <dgm:cxn modelId="{7CCE0717-7058-4E42-8508-1F484FD70BD0}" type="presParOf" srcId="{625A11D4-B2C7-4BDE-A24A-3D27509B7833}" destId="{A0449CB6-66C1-4D7A-A4D5-50EF79DD625A}" srcOrd="0" destOrd="0" presId="urn:microsoft.com/office/officeart/2009/3/layout/RandomtoResultProcess"/>
    <dgm:cxn modelId="{F946BF42-4F7B-4CC7-B6B9-B997C388E727}" type="presParOf" srcId="{625A11D4-B2C7-4BDE-A24A-3D27509B7833}" destId="{2B797C00-994F-45FE-A9A2-5655A5EA9C61}" srcOrd="1" destOrd="0" presId="urn:microsoft.com/office/officeart/2009/3/layout/RandomtoResultProcess"/>
    <dgm:cxn modelId="{2960E029-A98E-4113-911B-5B0185051D87}" type="presParOf" srcId="{C952573A-DA55-4338-8A8B-0B4F4CFB0C19}" destId="{C75FA350-FCE3-4331-9F39-D5620FE5106B}" srcOrd="4" destOrd="0" presId="urn:microsoft.com/office/officeart/2009/3/layout/RandomtoResultProcess"/>
    <dgm:cxn modelId="{CA78627C-B709-417E-B9C3-9661B49134FB}" type="presParOf" srcId="{C75FA350-FCE3-4331-9F39-D5620FE5106B}" destId="{8244150F-E97A-4888-8466-F4C32263981F}" srcOrd="0" destOrd="0" presId="urn:microsoft.com/office/officeart/2009/3/layout/RandomtoResultProcess"/>
    <dgm:cxn modelId="{D00BEBDE-DF96-4650-A6C7-EB8C6B9C5769}" type="presParOf" srcId="{C75FA350-FCE3-4331-9F39-D5620FE5106B}" destId="{41EFA3A3-774F-4CC8-A698-70E9756D43C7}" srcOrd="1" destOrd="0" presId="urn:microsoft.com/office/officeart/2009/3/layout/RandomtoResultProcess"/>
    <dgm:cxn modelId="{0EF3DDBD-EFC1-450A-AD77-6234D9801B42}" type="presParOf" srcId="{C75FA350-FCE3-4331-9F39-D5620FE5106B}" destId="{E46A59BC-29EE-496C-9D07-D48C330A6351}"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9CE2F-2C71-480B-B371-8CFBC8A724C0}">
      <dsp:nvSpPr>
        <dsp:cNvPr id="0" name=""/>
        <dsp:cNvSpPr/>
      </dsp:nvSpPr>
      <dsp:spPr>
        <a:xfrm>
          <a:off x="517856" y="1276956"/>
          <a:ext cx="2333931" cy="769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p>
      </dsp:txBody>
      <dsp:txXfrm>
        <a:off x="517856" y="1276956"/>
        <a:ext cx="2333931" cy="769136"/>
      </dsp:txXfrm>
    </dsp:sp>
    <dsp:sp modelId="{941CE0CF-41F5-428F-B32C-7495C22494A3}">
      <dsp:nvSpPr>
        <dsp:cNvPr id="0" name=""/>
        <dsp:cNvSpPr/>
      </dsp:nvSpPr>
      <dsp:spPr>
        <a:xfrm>
          <a:off x="82345" y="3523381"/>
          <a:ext cx="3361281" cy="956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r>
            <a:rPr lang="en-US" sz="3600" b="0" kern="1200" dirty="0" smtClean="0"/>
            <a:t>Individual Smarts is less important</a:t>
          </a:r>
          <a:endParaRPr lang="en-US" sz="3600" b="0" kern="1200" dirty="0"/>
        </a:p>
      </dsp:txBody>
      <dsp:txXfrm>
        <a:off x="82345" y="3523381"/>
        <a:ext cx="3361281" cy="956383"/>
      </dsp:txXfrm>
    </dsp:sp>
    <dsp:sp modelId="{964B508C-C4F9-42E1-AF84-355EFF15BD34}">
      <dsp:nvSpPr>
        <dsp:cNvPr id="0" name=""/>
        <dsp:cNvSpPr/>
      </dsp:nvSpPr>
      <dsp:spPr>
        <a:xfrm>
          <a:off x="4989250" y="2148939"/>
          <a:ext cx="185653" cy="185653"/>
        </a:xfrm>
        <a:prstGeom prst="ellipse">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96290118-C1E0-43C8-B5E6-686434A22474}">
      <dsp:nvSpPr>
        <dsp:cNvPr id="0" name=""/>
        <dsp:cNvSpPr/>
      </dsp:nvSpPr>
      <dsp:spPr>
        <a:xfrm>
          <a:off x="5557577" y="1093474"/>
          <a:ext cx="185653" cy="185653"/>
        </a:xfrm>
        <a:prstGeom prst="ellipse">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67477344-F662-48D0-8A2A-E98E878645BC}">
      <dsp:nvSpPr>
        <dsp:cNvPr id="0" name=""/>
        <dsp:cNvSpPr/>
      </dsp:nvSpPr>
      <dsp:spPr>
        <a:xfrm>
          <a:off x="5963523" y="768717"/>
          <a:ext cx="291741" cy="291741"/>
        </a:xfrm>
        <a:prstGeom prst="ellipse">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5247055F-8D8F-4B52-887B-4B5A1127453B}">
      <dsp:nvSpPr>
        <dsp:cNvPr id="0" name=""/>
        <dsp:cNvSpPr/>
      </dsp:nvSpPr>
      <dsp:spPr>
        <a:xfrm>
          <a:off x="5070439" y="2798454"/>
          <a:ext cx="185653" cy="185653"/>
        </a:xfrm>
        <a:prstGeom prst="ellipse">
          <a:avLst/>
        </a:prstGeom>
        <a:solidFill>
          <a:schemeClr val="accent5">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F938D0E-2BD1-4452-9813-B82AD781A90C}">
      <dsp:nvSpPr>
        <dsp:cNvPr id="0" name=""/>
        <dsp:cNvSpPr/>
      </dsp:nvSpPr>
      <dsp:spPr>
        <a:xfrm>
          <a:off x="5070439" y="1012286"/>
          <a:ext cx="185653" cy="185653"/>
        </a:xfrm>
        <a:prstGeom prst="ellipse">
          <a:avLst/>
        </a:prstGeom>
        <a:solidFill>
          <a:schemeClr val="accent6">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5A4C0A1B-2454-4FD7-B1CF-DE05335CE0C9}">
      <dsp:nvSpPr>
        <dsp:cNvPr id="0" name=""/>
        <dsp:cNvSpPr/>
      </dsp:nvSpPr>
      <dsp:spPr>
        <a:xfrm>
          <a:off x="5232819" y="1499423"/>
          <a:ext cx="185653" cy="185653"/>
        </a:xfrm>
        <a:prstGeom prst="ellipse">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3B6F784-D4F6-4A78-8B44-4FC37677B30A}">
      <dsp:nvSpPr>
        <dsp:cNvPr id="0" name=""/>
        <dsp:cNvSpPr/>
      </dsp:nvSpPr>
      <dsp:spPr>
        <a:xfrm>
          <a:off x="5476387" y="606339"/>
          <a:ext cx="291741" cy="291741"/>
        </a:xfrm>
        <a:prstGeom prst="ellipse">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0D7E203-865A-45B7-BAA7-2BFAC89FA12A}">
      <dsp:nvSpPr>
        <dsp:cNvPr id="0" name=""/>
        <dsp:cNvSpPr/>
      </dsp:nvSpPr>
      <dsp:spPr>
        <a:xfrm>
          <a:off x="5638765" y="1580613"/>
          <a:ext cx="185653" cy="185653"/>
        </a:xfrm>
        <a:prstGeom prst="ellipse">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50F93A0B-509D-4159-9B50-DDEA4B770B13}">
      <dsp:nvSpPr>
        <dsp:cNvPr id="0" name=""/>
        <dsp:cNvSpPr/>
      </dsp:nvSpPr>
      <dsp:spPr>
        <a:xfrm>
          <a:off x="5801145" y="1337044"/>
          <a:ext cx="185653" cy="185653"/>
        </a:xfrm>
        <a:prstGeom prst="ellipse">
          <a:avLst/>
        </a:prstGeom>
        <a:solidFill>
          <a:schemeClr val="accent5">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E73F4DC-71F0-4CDB-A829-5D833346B6C0}">
      <dsp:nvSpPr>
        <dsp:cNvPr id="0" name=""/>
        <dsp:cNvSpPr/>
      </dsp:nvSpPr>
      <dsp:spPr>
        <a:xfrm>
          <a:off x="6125905" y="1255853"/>
          <a:ext cx="477395" cy="477395"/>
        </a:xfrm>
        <a:prstGeom prst="ellipse">
          <a:avLst/>
        </a:prstGeom>
        <a:solidFill>
          <a:schemeClr val="accent6">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9E44F114-6E09-4E1D-8B5A-AF776F0225AD}">
      <dsp:nvSpPr>
        <dsp:cNvPr id="0" name=""/>
        <dsp:cNvSpPr/>
      </dsp:nvSpPr>
      <dsp:spPr>
        <a:xfrm>
          <a:off x="5395197" y="3123214"/>
          <a:ext cx="185653" cy="185653"/>
        </a:xfrm>
        <a:prstGeom prst="ellipse">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90274F12-F445-4650-AE61-58C4137078C2}">
      <dsp:nvSpPr>
        <dsp:cNvPr id="0" name=""/>
        <dsp:cNvSpPr/>
      </dsp:nvSpPr>
      <dsp:spPr>
        <a:xfrm>
          <a:off x="6450660" y="1986560"/>
          <a:ext cx="291741" cy="291741"/>
        </a:xfrm>
        <a:prstGeom prst="ellipse">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3F163D22-64DC-48E3-8F0C-11D96D46B5DB}">
      <dsp:nvSpPr>
        <dsp:cNvPr id="0" name=""/>
        <dsp:cNvSpPr/>
      </dsp:nvSpPr>
      <dsp:spPr>
        <a:xfrm>
          <a:off x="6369472" y="2636076"/>
          <a:ext cx="424351" cy="424351"/>
        </a:xfrm>
        <a:prstGeom prst="ellipse">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12CC5493-469E-42D5-812F-753BF8EA9AF5}">
      <dsp:nvSpPr>
        <dsp:cNvPr id="0" name=""/>
        <dsp:cNvSpPr/>
      </dsp:nvSpPr>
      <dsp:spPr>
        <a:xfrm>
          <a:off x="6044712" y="1905371"/>
          <a:ext cx="185653" cy="185653"/>
        </a:xfrm>
        <a:prstGeom prst="ellipse">
          <a:avLst/>
        </a:prstGeom>
        <a:solidFill>
          <a:schemeClr val="accent5">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7627626-C366-4258-B28B-979E7233D92F}">
      <dsp:nvSpPr>
        <dsp:cNvPr id="0" name=""/>
        <dsp:cNvSpPr/>
      </dsp:nvSpPr>
      <dsp:spPr>
        <a:xfrm>
          <a:off x="5801144" y="2798455"/>
          <a:ext cx="291741" cy="291741"/>
        </a:xfrm>
        <a:prstGeom prst="ellipse">
          <a:avLst/>
        </a:prstGeom>
        <a:solidFill>
          <a:schemeClr val="accent6">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3AEDE852-4F28-4E79-95A1-42DF77ECADDB}">
      <dsp:nvSpPr>
        <dsp:cNvPr id="0" name=""/>
        <dsp:cNvSpPr/>
      </dsp:nvSpPr>
      <dsp:spPr>
        <a:xfrm>
          <a:off x="5476387" y="2717266"/>
          <a:ext cx="185653" cy="185653"/>
        </a:xfrm>
        <a:prstGeom prst="ellipse">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ACF7EABC-595D-4DA7-910D-91BEF4D80F51}">
      <dsp:nvSpPr>
        <dsp:cNvPr id="0" name=""/>
        <dsp:cNvSpPr/>
      </dsp:nvSpPr>
      <dsp:spPr>
        <a:xfrm>
          <a:off x="5395196" y="2067751"/>
          <a:ext cx="424351" cy="424351"/>
        </a:xfrm>
        <a:prstGeom prst="ellipse">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04AB1AB-F48D-4488-A4DD-034F978EC776}">
      <dsp:nvSpPr>
        <dsp:cNvPr id="0" name=""/>
        <dsp:cNvSpPr/>
      </dsp:nvSpPr>
      <dsp:spPr>
        <a:xfrm>
          <a:off x="6044712" y="2230130"/>
          <a:ext cx="291741" cy="291741"/>
        </a:xfrm>
        <a:prstGeom prst="ellipse">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60720F3B-F84E-437C-BCC1-A4690D563C0B}">
      <dsp:nvSpPr>
        <dsp:cNvPr id="0" name=""/>
        <dsp:cNvSpPr/>
      </dsp:nvSpPr>
      <dsp:spPr>
        <a:xfrm flipH="1">
          <a:off x="3720714" y="1629755"/>
          <a:ext cx="146299" cy="45555"/>
        </a:xfrm>
        <a:prstGeom prst="flowChartConnector">
          <a:avLst/>
        </a:prstGeom>
        <a:no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CE0E2E4D-3F41-4FD3-B357-63068B2864E1}">
      <dsp:nvSpPr>
        <dsp:cNvPr id="0" name=""/>
        <dsp:cNvSpPr/>
      </dsp:nvSpPr>
      <dsp:spPr>
        <a:xfrm rot="10800000">
          <a:off x="3124201" y="1041408"/>
          <a:ext cx="856803" cy="1635730"/>
        </a:xfrm>
        <a:prstGeom prst="chevron">
          <a:avLst>
            <a:gd name="adj" fmla="val 62310"/>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1675435D-64E1-4B53-B33A-527C2FCD0DB1}">
      <dsp:nvSpPr>
        <dsp:cNvPr id="0" name=""/>
        <dsp:cNvSpPr/>
      </dsp:nvSpPr>
      <dsp:spPr>
        <a:xfrm>
          <a:off x="990607" y="1129923"/>
          <a:ext cx="1280658" cy="1263537"/>
        </a:xfrm>
        <a:prstGeom prst="ellipse">
          <a:avLst/>
        </a:prstGeom>
        <a:solidFill>
          <a:schemeClr val="tx1">
            <a:lumMod val="85000"/>
            <a:lumOff val="1500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b="1" kern="1200" dirty="0" smtClean="0"/>
            <a:t>Old IQ</a:t>
          </a:r>
          <a:endParaRPr lang="en-US" sz="3200" b="1" kern="1200" dirty="0"/>
        </a:p>
      </dsp:txBody>
      <dsp:txXfrm>
        <a:off x="1178155" y="1314964"/>
        <a:ext cx="905562" cy="893455"/>
      </dsp:txXfrm>
    </dsp:sp>
    <dsp:sp modelId="{12082B5F-0F88-451B-95A9-96B1A1F2E7A7}">
      <dsp:nvSpPr>
        <dsp:cNvPr id="0" name=""/>
        <dsp:cNvSpPr/>
      </dsp:nvSpPr>
      <dsp:spPr>
        <a:xfrm>
          <a:off x="4256314" y="2922043"/>
          <a:ext cx="3276383" cy="1878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en-US" sz="3700" kern="1200" dirty="0" smtClean="0"/>
        </a:p>
        <a:p>
          <a:pPr lvl="0" algn="ctr" defTabSz="1644650">
            <a:lnSpc>
              <a:spcPct val="90000"/>
            </a:lnSpc>
            <a:spcBef>
              <a:spcPct val="0"/>
            </a:spcBef>
            <a:spcAft>
              <a:spcPct val="35000"/>
            </a:spcAft>
          </a:pPr>
          <a:r>
            <a:rPr lang="en-US" sz="3700" b="0" kern="1200" dirty="0" smtClean="0"/>
            <a:t>Group Smarts is most important</a:t>
          </a:r>
          <a:endParaRPr lang="en-US" sz="3700" b="0" kern="1200" dirty="0"/>
        </a:p>
      </dsp:txBody>
      <dsp:txXfrm>
        <a:off x="4256314" y="2922043"/>
        <a:ext cx="3276383" cy="18785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A2420-1C89-41C0-B638-FF1A780619EA}">
      <dsp:nvSpPr>
        <dsp:cNvPr id="0" name=""/>
        <dsp:cNvSpPr/>
      </dsp:nvSpPr>
      <dsp:spPr>
        <a:xfrm>
          <a:off x="1906706" y="0"/>
          <a:ext cx="3840163" cy="3840163"/>
        </a:xfrm>
        <a:prstGeom prst="triangle">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56AF3C84-136B-46DD-9A62-583AF88BF4E2}">
      <dsp:nvSpPr>
        <dsp:cNvPr id="0" name=""/>
        <dsp:cNvSpPr/>
      </dsp:nvSpPr>
      <dsp:spPr>
        <a:xfrm>
          <a:off x="3826787" y="384391"/>
          <a:ext cx="2496105" cy="546023"/>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smtClean="0"/>
            <a:t>Empowerment</a:t>
          </a:r>
          <a:endParaRPr lang="en-US" sz="2200" kern="1200" dirty="0"/>
        </a:p>
      </dsp:txBody>
      <dsp:txXfrm>
        <a:off x="3853442" y="411046"/>
        <a:ext cx="2442795" cy="492713"/>
      </dsp:txXfrm>
    </dsp:sp>
    <dsp:sp modelId="{41B7FEF6-1727-44B9-9554-80ADD084BDF9}">
      <dsp:nvSpPr>
        <dsp:cNvPr id="0" name=""/>
        <dsp:cNvSpPr/>
      </dsp:nvSpPr>
      <dsp:spPr>
        <a:xfrm>
          <a:off x="3826787" y="998667"/>
          <a:ext cx="2496105" cy="546023"/>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smtClean="0"/>
            <a:t>Supportive</a:t>
          </a:r>
          <a:endParaRPr lang="en-US" sz="2200" kern="1200" dirty="0"/>
        </a:p>
      </dsp:txBody>
      <dsp:txXfrm>
        <a:off x="3853442" y="1025322"/>
        <a:ext cx="2442795" cy="492713"/>
      </dsp:txXfrm>
    </dsp:sp>
    <dsp:sp modelId="{7AA66FEA-D7D8-4D68-938D-86CF12B3C637}">
      <dsp:nvSpPr>
        <dsp:cNvPr id="0" name=""/>
        <dsp:cNvSpPr/>
      </dsp:nvSpPr>
      <dsp:spPr>
        <a:xfrm>
          <a:off x="3826787" y="1612943"/>
          <a:ext cx="2496105" cy="546023"/>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smtClean="0"/>
            <a:t>Cooperative</a:t>
          </a:r>
          <a:endParaRPr lang="en-US" sz="2200" kern="1200" dirty="0"/>
        </a:p>
      </dsp:txBody>
      <dsp:txXfrm>
        <a:off x="3853442" y="1639598"/>
        <a:ext cx="2442795" cy="492713"/>
      </dsp:txXfrm>
    </dsp:sp>
    <dsp:sp modelId="{336A63CE-29BE-4C02-92C7-6ACF02C3AEF5}">
      <dsp:nvSpPr>
        <dsp:cNvPr id="0" name=""/>
        <dsp:cNvSpPr/>
      </dsp:nvSpPr>
      <dsp:spPr>
        <a:xfrm>
          <a:off x="3826787" y="2227219"/>
          <a:ext cx="2496105" cy="546023"/>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smtClean="0"/>
            <a:t>Open</a:t>
          </a:r>
          <a:endParaRPr lang="en-US" sz="2200" kern="1200" dirty="0"/>
        </a:p>
      </dsp:txBody>
      <dsp:txXfrm>
        <a:off x="3853442" y="2253874"/>
        <a:ext cx="2442795" cy="492713"/>
      </dsp:txXfrm>
    </dsp:sp>
    <dsp:sp modelId="{4039CE10-8A98-45A2-BA49-6A42496E2DD3}">
      <dsp:nvSpPr>
        <dsp:cNvPr id="0" name=""/>
        <dsp:cNvSpPr/>
      </dsp:nvSpPr>
      <dsp:spPr>
        <a:xfrm>
          <a:off x="3826787" y="2841495"/>
          <a:ext cx="2496105" cy="546023"/>
        </a:xfrm>
        <a:prstGeom prst="round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smtClean="0"/>
            <a:t>Fair</a:t>
          </a:r>
          <a:endParaRPr lang="en-US" sz="2200" kern="1200" dirty="0"/>
        </a:p>
      </dsp:txBody>
      <dsp:txXfrm>
        <a:off x="3853442" y="2868150"/>
        <a:ext cx="2442795" cy="4927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E39B5-4208-43C5-86CE-B6861865A747}">
      <dsp:nvSpPr>
        <dsp:cNvPr id="0" name=""/>
        <dsp:cNvSpPr/>
      </dsp:nvSpPr>
      <dsp:spPr>
        <a:xfrm>
          <a:off x="510011" y="341"/>
          <a:ext cx="1101577" cy="1101577"/>
        </a:xfrm>
        <a:prstGeom prst="ellipse">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a:latin typeface="Arial" pitchFamily="34" charset="0"/>
              <a:cs typeface="Arial" pitchFamily="34" charset="0"/>
            </a:rPr>
            <a:t>Uniqueness</a:t>
          </a:r>
        </a:p>
      </dsp:txBody>
      <dsp:txXfrm>
        <a:off x="671333" y="161663"/>
        <a:ext cx="778933" cy="778933"/>
      </dsp:txXfrm>
    </dsp:sp>
    <dsp:sp modelId="{B1C25F4E-87D0-4010-9056-4FCEB17F4869}">
      <dsp:nvSpPr>
        <dsp:cNvPr id="0" name=""/>
        <dsp:cNvSpPr/>
      </dsp:nvSpPr>
      <dsp:spPr>
        <a:xfrm>
          <a:off x="741343" y="1191366"/>
          <a:ext cx="638914" cy="638914"/>
        </a:xfrm>
        <a:prstGeom prst="mathPlus">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826031" y="1435687"/>
        <a:ext cx="469538" cy="150272"/>
      </dsp:txXfrm>
    </dsp:sp>
    <dsp:sp modelId="{CCBCA9C2-A6DC-4BC0-8C77-8B5707832605}">
      <dsp:nvSpPr>
        <dsp:cNvPr id="0" name=""/>
        <dsp:cNvSpPr/>
      </dsp:nvSpPr>
      <dsp:spPr>
        <a:xfrm>
          <a:off x="510011" y="1919729"/>
          <a:ext cx="1101577" cy="1101577"/>
        </a:xfrm>
        <a:prstGeom prst="ellipse">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a:latin typeface="Arial" pitchFamily="34" charset="0"/>
              <a:cs typeface="Arial" pitchFamily="34" charset="0"/>
            </a:rPr>
            <a:t>Belonging</a:t>
          </a:r>
        </a:p>
      </dsp:txBody>
      <dsp:txXfrm>
        <a:off x="671333" y="2081051"/>
        <a:ext cx="778933" cy="778933"/>
      </dsp:txXfrm>
    </dsp:sp>
    <dsp:sp modelId="{B16BBF7B-051F-482A-8748-13DCFBAE3A32}">
      <dsp:nvSpPr>
        <dsp:cNvPr id="0" name=""/>
        <dsp:cNvSpPr/>
      </dsp:nvSpPr>
      <dsp:spPr>
        <a:xfrm>
          <a:off x="1776825" y="1305930"/>
          <a:ext cx="350301" cy="409786"/>
        </a:xfrm>
        <a:prstGeom prst="rightArrow">
          <a:avLst>
            <a:gd name="adj1" fmla="val 60000"/>
            <a:gd name="adj2" fmla="val 50000"/>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1776825" y="1387887"/>
        <a:ext cx="245211" cy="245872"/>
      </dsp:txXfrm>
    </dsp:sp>
    <dsp:sp modelId="{CC43891D-49AC-46D4-A260-5D17093718B6}">
      <dsp:nvSpPr>
        <dsp:cNvPr id="0" name=""/>
        <dsp:cNvSpPr/>
      </dsp:nvSpPr>
      <dsp:spPr>
        <a:xfrm>
          <a:off x="2272535" y="409246"/>
          <a:ext cx="2203154" cy="2203154"/>
        </a:xfrm>
        <a:prstGeom prst="ellipse">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latin typeface="Arial" pitchFamily="34" charset="0"/>
              <a:cs typeface="Arial" pitchFamily="34" charset="0"/>
            </a:rPr>
            <a:t>Inclusion</a:t>
          </a:r>
          <a:endParaRPr lang="en-US" sz="2900" kern="1200" dirty="0">
            <a:latin typeface="Arial" pitchFamily="34" charset="0"/>
            <a:cs typeface="Arial" pitchFamily="34" charset="0"/>
          </a:endParaRPr>
        </a:p>
      </dsp:txBody>
      <dsp:txXfrm>
        <a:off x="2595179" y="731890"/>
        <a:ext cx="1557866" cy="15578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83F73-0D54-4604-9A1D-FFB2E0A8823D}">
      <dsp:nvSpPr>
        <dsp:cNvPr id="0" name=""/>
        <dsp:cNvSpPr/>
      </dsp:nvSpPr>
      <dsp:spPr>
        <a:xfrm>
          <a:off x="868386" y="127"/>
          <a:ext cx="1496934" cy="1425657"/>
        </a:xfrm>
        <a:prstGeom prst="ellipse">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Diversity</a:t>
          </a:r>
          <a:endParaRPr lang="en-US" sz="2200" kern="1200" dirty="0"/>
        </a:p>
      </dsp:txBody>
      <dsp:txXfrm>
        <a:off x="1087607" y="208910"/>
        <a:ext cx="1058492" cy="1008091"/>
      </dsp:txXfrm>
    </dsp:sp>
    <dsp:sp modelId="{D9960852-9783-4825-8EA3-2574F0BCF727}">
      <dsp:nvSpPr>
        <dsp:cNvPr id="0" name=""/>
        <dsp:cNvSpPr/>
      </dsp:nvSpPr>
      <dsp:spPr>
        <a:xfrm>
          <a:off x="1444958" y="1490185"/>
          <a:ext cx="460007" cy="460007"/>
        </a:xfrm>
        <a:prstGeom prst="mathPlus">
          <a:avLst/>
        </a:prstGeom>
        <a:solidFill>
          <a:schemeClr val="tx1"/>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1505932" y="1666092"/>
        <a:ext cx="338059" cy="108193"/>
      </dsp:txXfrm>
    </dsp:sp>
    <dsp:sp modelId="{BD1B323A-0D83-4906-A0E1-162638BCDAD1}">
      <dsp:nvSpPr>
        <dsp:cNvPr id="0" name=""/>
        <dsp:cNvSpPr/>
      </dsp:nvSpPr>
      <dsp:spPr>
        <a:xfrm>
          <a:off x="899798" y="2014720"/>
          <a:ext cx="1562708" cy="1490479"/>
        </a:xfrm>
        <a:prstGeom prst="ellipse">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Inclusion</a:t>
          </a:r>
          <a:endParaRPr lang="en-US" sz="2200" kern="1200" dirty="0"/>
        </a:p>
      </dsp:txBody>
      <dsp:txXfrm>
        <a:off x="1128651" y="2232996"/>
        <a:ext cx="1105002" cy="1053927"/>
      </dsp:txXfrm>
    </dsp:sp>
    <dsp:sp modelId="{21A7A828-FC91-4825-AC09-181DC2966E24}">
      <dsp:nvSpPr>
        <dsp:cNvPr id="0" name=""/>
        <dsp:cNvSpPr/>
      </dsp:nvSpPr>
      <dsp:spPr>
        <a:xfrm rot="29920">
          <a:off x="2135275" y="1622769"/>
          <a:ext cx="611513" cy="239270"/>
        </a:xfrm>
        <a:prstGeom prst="rightArrow">
          <a:avLst>
            <a:gd name="adj1" fmla="val 60000"/>
            <a:gd name="adj2" fmla="val 50000"/>
          </a:avLst>
        </a:prstGeom>
        <a:solidFill>
          <a:schemeClr val="tx1"/>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135276" y="1670311"/>
        <a:ext cx="539732" cy="143562"/>
      </dsp:txXfrm>
    </dsp:sp>
    <dsp:sp modelId="{FDB0CFAE-6702-49D1-8B2B-2BD1ED83E71F}">
      <dsp:nvSpPr>
        <dsp:cNvPr id="0" name=""/>
        <dsp:cNvSpPr/>
      </dsp:nvSpPr>
      <dsp:spPr>
        <a:xfrm>
          <a:off x="2947343" y="844291"/>
          <a:ext cx="1872213" cy="1855352"/>
        </a:xfrm>
        <a:prstGeom prst="ellipse">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Better Performance</a:t>
          </a:r>
        </a:p>
        <a:p>
          <a:pPr lvl="0" algn="ctr" defTabSz="711200">
            <a:lnSpc>
              <a:spcPct val="90000"/>
            </a:lnSpc>
            <a:spcBef>
              <a:spcPct val="0"/>
            </a:spcBef>
            <a:spcAft>
              <a:spcPct val="35000"/>
            </a:spcAft>
          </a:pPr>
          <a:r>
            <a:rPr lang="en-US" sz="1600" kern="1200" dirty="0" smtClean="0"/>
            <a:t>by accelerating the Inner Work Life</a:t>
          </a:r>
          <a:endParaRPr lang="en-US" sz="1600" kern="1200" dirty="0"/>
        </a:p>
      </dsp:txBody>
      <dsp:txXfrm>
        <a:off x="3221522" y="1116001"/>
        <a:ext cx="1323855" cy="13119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C4162-85C0-41E3-99A8-7BB6753CCBAB}">
      <dsp:nvSpPr>
        <dsp:cNvPr id="0" name=""/>
        <dsp:cNvSpPr/>
      </dsp:nvSpPr>
      <dsp:spPr>
        <a:xfrm>
          <a:off x="1453858" y="669478"/>
          <a:ext cx="3869088" cy="3869088"/>
        </a:xfrm>
        <a:prstGeom prst="blockArc">
          <a:avLst>
            <a:gd name="adj1" fmla="val 9000000"/>
            <a:gd name="adj2" fmla="val 16200000"/>
            <a:gd name="adj3" fmla="val 4640"/>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9D75213B-F825-474D-8F6E-2D52E7E51364}">
      <dsp:nvSpPr>
        <dsp:cNvPr id="0" name=""/>
        <dsp:cNvSpPr/>
      </dsp:nvSpPr>
      <dsp:spPr>
        <a:xfrm>
          <a:off x="1453858" y="669478"/>
          <a:ext cx="3869088" cy="3869088"/>
        </a:xfrm>
        <a:prstGeom prst="blockArc">
          <a:avLst>
            <a:gd name="adj1" fmla="val 1800000"/>
            <a:gd name="adj2" fmla="val 9000000"/>
            <a:gd name="adj3" fmla="val 4640"/>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F0935B8-9B4D-4D5B-BE89-BF29B95BEE44}">
      <dsp:nvSpPr>
        <dsp:cNvPr id="0" name=""/>
        <dsp:cNvSpPr/>
      </dsp:nvSpPr>
      <dsp:spPr>
        <a:xfrm>
          <a:off x="1453858" y="669478"/>
          <a:ext cx="3869088" cy="3869088"/>
        </a:xfrm>
        <a:prstGeom prst="blockArc">
          <a:avLst>
            <a:gd name="adj1" fmla="val 16200000"/>
            <a:gd name="adj2" fmla="val 1800000"/>
            <a:gd name="adj3" fmla="val 4640"/>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018CE67-B1C3-4625-9962-87BA4537FD8B}">
      <dsp:nvSpPr>
        <dsp:cNvPr id="0" name=""/>
        <dsp:cNvSpPr/>
      </dsp:nvSpPr>
      <dsp:spPr>
        <a:xfrm>
          <a:off x="2497815" y="1713435"/>
          <a:ext cx="1781175" cy="1781175"/>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Gabriola" panose="04040605051002020D02" pitchFamily="82" charset="0"/>
            </a:rPr>
            <a:t>Inner Work Life</a:t>
          </a:r>
          <a:endParaRPr lang="en-US" sz="2400" kern="1200" dirty="0">
            <a:latin typeface="Gabriola" panose="04040605051002020D02" pitchFamily="82" charset="0"/>
          </a:endParaRPr>
        </a:p>
      </dsp:txBody>
      <dsp:txXfrm>
        <a:off x="2758662" y="1974282"/>
        <a:ext cx="1259481" cy="1259481"/>
      </dsp:txXfrm>
    </dsp:sp>
    <dsp:sp modelId="{3985A818-8C5B-47AD-B2D1-4209F7F6F1D9}">
      <dsp:nvSpPr>
        <dsp:cNvPr id="0" name=""/>
        <dsp:cNvSpPr/>
      </dsp:nvSpPr>
      <dsp:spPr>
        <a:xfrm>
          <a:off x="2617729" y="-89137"/>
          <a:ext cx="1541346" cy="1607004"/>
        </a:xfrm>
        <a:prstGeom prst="ellipse">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Perception</a:t>
          </a:r>
          <a:endParaRPr lang="en-US" sz="1800" kern="1200" dirty="0"/>
        </a:p>
      </dsp:txBody>
      <dsp:txXfrm>
        <a:off x="2843454" y="146203"/>
        <a:ext cx="1089896" cy="1136324"/>
      </dsp:txXfrm>
    </dsp:sp>
    <dsp:sp modelId="{3F554FEA-064A-4F42-95D2-8305C348E395}">
      <dsp:nvSpPr>
        <dsp:cNvPr id="0" name=""/>
        <dsp:cNvSpPr/>
      </dsp:nvSpPr>
      <dsp:spPr>
        <a:xfrm>
          <a:off x="4225626" y="2743442"/>
          <a:ext cx="1598538" cy="1610819"/>
        </a:xfrm>
        <a:prstGeom prst="ellipse">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Emotion</a:t>
          </a:r>
          <a:endParaRPr lang="en-US" sz="1800" kern="1200" dirty="0"/>
        </a:p>
      </dsp:txBody>
      <dsp:txXfrm>
        <a:off x="4459726" y="2979341"/>
        <a:ext cx="1130338" cy="1139021"/>
      </dsp:txXfrm>
    </dsp:sp>
    <dsp:sp modelId="{7076BF76-7E22-4DB1-8FB1-B8B57CB401AC}">
      <dsp:nvSpPr>
        <dsp:cNvPr id="0" name=""/>
        <dsp:cNvSpPr/>
      </dsp:nvSpPr>
      <dsp:spPr>
        <a:xfrm>
          <a:off x="881435" y="2666999"/>
          <a:ext cx="1740950" cy="1763705"/>
        </a:xfrm>
        <a:prstGeom prst="ellipse">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Motivation</a:t>
          </a:r>
          <a:endParaRPr lang="en-US" sz="1800" kern="1200" dirty="0"/>
        </a:p>
      </dsp:txBody>
      <dsp:txXfrm>
        <a:off x="1136391" y="2925288"/>
        <a:ext cx="1231038" cy="12471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7BAC0-CAF8-4D31-854C-B0B5B89277A1}">
      <dsp:nvSpPr>
        <dsp:cNvPr id="0" name=""/>
        <dsp:cNvSpPr/>
      </dsp:nvSpPr>
      <dsp:spPr>
        <a:xfrm>
          <a:off x="184481" y="1525408"/>
          <a:ext cx="2711367" cy="893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In-group</a:t>
          </a:r>
          <a:endParaRPr lang="en-US" sz="3600" kern="1200" dirty="0"/>
        </a:p>
      </dsp:txBody>
      <dsp:txXfrm>
        <a:off x="184481" y="1525408"/>
        <a:ext cx="2711367" cy="893518"/>
      </dsp:txXfrm>
    </dsp:sp>
    <dsp:sp modelId="{11406D24-B328-4202-A102-203427E192EA}">
      <dsp:nvSpPr>
        <dsp:cNvPr id="0" name=""/>
        <dsp:cNvSpPr/>
      </dsp:nvSpPr>
      <dsp:spPr>
        <a:xfrm>
          <a:off x="181400" y="1253655"/>
          <a:ext cx="215676" cy="215676"/>
        </a:xfrm>
        <a:prstGeom prst="ellipse">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B6479FC-392A-43FE-BE6D-266423C5F868}">
      <dsp:nvSpPr>
        <dsp:cNvPr id="0" name=""/>
        <dsp:cNvSpPr/>
      </dsp:nvSpPr>
      <dsp:spPr>
        <a:xfrm>
          <a:off x="332374" y="951707"/>
          <a:ext cx="215676" cy="215676"/>
        </a:xfrm>
        <a:prstGeom prst="ellipse">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1DCB99E-A50D-4BFA-A6A4-9C83B99A7C42}">
      <dsp:nvSpPr>
        <dsp:cNvPr id="0" name=""/>
        <dsp:cNvSpPr/>
      </dsp:nvSpPr>
      <dsp:spPr>
        <a:xfrm>
          <a:off x="694711" y="1012097"/>
          <a:ext cx="338920" cy="338920"/>
        </a:xfrm>
        <a:prstGeom prst="ellipse">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C129B5F9-84E3-42C3-A81C-5CF9038E4E34}">
      <dsp:nvSpPr>
        <dsp:cNvPr id="0" name=""/>
        <dsp:cNvSpPr/>
      </dsp:nvSpPr>
      <dsp:spPr>
        <a:xfrm>
          <a:off x="996659" y="679954"/>
          <a:ext cx="215676" cy="215676"/>
        </a:xfrm>
        <a:prstGeom prst="ellipse">
          <a:avLst/>
        </a:prstGeom>
        <a:solidFill>
          <a:schemeClr val="accent5">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F6CD2B6-D510-47DB-B95E-EAC9F5011690}">
      <dsp:nvSpPr>
        <dsp:cNvPr id="0" name=""/>
        <dsp:cNvSpPr/>
      </dsp:nvSpPr>
      <dsp:spPr>
        <a:xfrm>
          <a:off x="1389191" y="559175"/>
          <a:ext cx="215676" cy="215676"/>
        </a:xfrm>
        <a:prstGeom prst="ellipse">
          <a:avLst/>
        </a:prstGeom>
        <a:solidFill>
          <a:schemeClr val="accent6">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3FD866B-B536-4141-B18A-D9A23A3A6A90}">
      <dsp:nvSpPr>
        <dsp:cNvPr id="0" name=""/>
        <dsp:cNvSpPr/>
      </dsp:nvSpPr>
      <dsp:spPr>
        <a:xfrm>
          <a:off x="1872308" y="770539"/>
          <a:ext cx="215676" cy="215676"/>
        </a:xfrm>
        <a:prstGeom prst="ellipse">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C96B326E-4CA5-4889-BE94-A3591D8FD412}">
      <dsp:nvSpPr>
        <dsp:cNvPr id="0" name=""/>
        <dsp:cNvSpPr/>
      </dsp:nvSpPr>
      <dsp:spPr>
        <a:xfrm>
          <a:off x="2174255" y="921513"/>
          <a:ext cx="338920" cy="338920"/>
        </a:xfrm>
        <a:prstGeom prst="ellipse">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DA4FDA15-E4EA-4FC7-A365-9E9FAFDB9C9B}">
      <dsp:nvSpPr>
        <dsp:cNvPr id="0" name=""/>
        <dsp:cNvSpPr/>
      </dsp:nvSpPr>
      <dsp:spPr>
        <a:xfrm>
          <a:off x="2596982" y="1253655"/>
          <a:ext cx="215676" cy="215676"/>
        </a:xfrm>
        <a:prstGeom prst="ellipse">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8E19ACE-1C58-4761-9945-690AF53968D6}">
      <dsp:nvSpPr>
        <dsp:cNvPr id="0" name=""/>
        <dsp:cNvSpPr/>
      </dsp:nvSpPr>
      <dsp:spPr>
        <a:xfrm>
          <a:off x="2778151" y="1585798"/>
          <a:ext cx="215676" cy="215676"/>
        </a:xfrm>
        <a:prstGeom prst="ellipse">
          <a:avLst/>
        </a:prstGeom>
        <a:solidFill>
          <a:schemeClr val="accent5">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9CFC7BB2-88A3-4912-9B7C-A883811BBDD0}">
      <dsp:nvSpPr>
        <dsp:cNvPr id="0" name=""/>
        <dsp:cNvSpPr/>
      </dsp:nvSpPr>
      <dsp:spPr>
        <a:xfrm>
          <a:off x="1208023" y="951707"/>
          <a:ext cx="554597" cy="554597"/>
        </a:xfrm>
        <a:prstGeom prst="ellipse">
          <a:avLst/>
        </a:prstGeom>
        <a:solidFill>
          <a:schemeClr val="accent6">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4D37253-372E-4094-81A1-849355A43992}">
      <dsp:nvSpPr>
        <dsp:cNvPr id="0" name=""/>
        <dsp:cNvSpPr/>
      </dsp:nvSpPr>
      <dsp:spPr>
        <a:xfrm>
          <a:off x="30426" y="2099109"/>
          <a:ext cx="215676" cy="215676"/>
        </a:xfrm>
        <a:prstGeom prst="ellipse">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94997F3-31AA-4770-88FF-8E10838AB3D8}">
      <dsp:nvSpPr>
        <dsp:cNvPr id="0" name=""/>
        <dsp:cNvSpPr/>
      </dsp:nvSpPr>
      <dsp:spPr>
        <a:xfrm>
          <a:off x="211595" y="2370862"/>
          <a:ext cx="338920" cy="338920"/>
        </a:xfrm>
        <a:prstGeom prst="ellipse">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A25262F3-FC9F-46D1-A34D-01A25AFD1529}">
      <dsp:nvSpPr>
        <dsp:cNvPr id="0" name=""/>
        <dsp:cNvSpPr/>
      </dsp:nvSpPr>
      <dsp:spPr>
        <a:xfrm>
          <a:off x="664517" y="2612420"/>
          <a:ext cx="492975" cy="492975"/>
        </a:xfrm>
        <a:prstGeom prst="ellipse">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80E1470-8F07-4726-95FE-CA02E6C5A25F}">
      <dsp:nvSpPr>
        <dsp:cNvPr id="0" name=""/>
        <dsp:cNvSpPr/>
      </dsp:nvSpPr>
      <dsp:spPr>
        <a:xfrm>
          <a:off x="1298607" y="3004952"/>
          <a:ext cx="215676" cy="215676"/>
        </a:xfrm>
        <a:prstGeom prst="ellipse">
          <a:avLst/>
        </a:prstGeom>
        <a:solidFill>
          <a:schemeClr val="accent5">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68469209-8782-4FFA-BFE9-A905FB0845B9}">
      <dsp:nvSpPr>
        <dsp:cNvPr id="0" name=""/>
        <dsp:cNvSpPr/>
      </dsp:nvSpPr>
      <dsp:spPr>
        <a:xfrm>
          <a:off x="1419386" y="2612420"/>
          <a:ext cx="338920" cy="338920"/>
        </a:xfrm>
        <a:prstGeom prst="ellipse">
          <a:avLst/>
        </a:prstGeom>
        <a:solidFill>
          <a:schemeClr val="accent6">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69844909-C064-4B30-9F6F-2E2B4243DB99}">
      <dsp:nvSpPr>
        <dsp:cNvPr id="0" name=""/>
        <dsp:cNvSpPr/>
      </dsp:nvSpPr>
      <dsp:spPr>
        <a:xfrm>
          <a:off x="1721334" y="3035147"/>
          <a:ext cx="215676" cy="215676"/>
        </a:xfrm>
        <a:prstGeom prst="ellipse">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D1C9817D-315D-4B67-AB8E-FC4BFCE9781A}">
      <dsp:nvSpPr>
        <dsp:cNvPr id="0" name=""/>
        <dsp:cNvSpPr/>
      </dsp:nvSpPr>
      <dsp:spPr>
        <a:xfrm>
          <a:off x="1993087" y="2552030"/>
          <a:ext cx="492975" cy="492975"/>
        </a:xfrm>
        <a:prstGeom prst="ellipse">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5686C7FB-70F2-4D9E-8271-6AC11258AD1C}">
      <dsp:nvSpPr>
        <dsp:cNvPr id="0" name=""/>
        <dsp:cNvSpPr/>
      </dsp:nvSpPr>
      <dsp:spPr>
        <a:xfrm>
          <a:off x="2657372" y="2431251"/>
          <a:ext cx="338920" cy="338920"/>
        </a:xfrm>
        <a:prstGeom prst="ellipse">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51B0EBB5-88CD-4724-A7F8-C118C759F727}">
      <dsp:nvSpPr>
        <dsp:cNvPr id="0" name=""/>
        <dsp:cNvSpPr/>
      </dsp:nvSpPr>
      <dsp:spPr>
        <a:xfrm flipV="1">
          <a:off x="3423164" y="1929409"/>
          <a:ext cx="141620" cy="64627"/>
        </a:xfrm>
        <a:prstGeom prst="chevron">
          <a:avLst>
            <a:gd name="adj" fmla="val 62310"/>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605AB485-D4BE-4F94-9A32-5160D0B21879}">
      <dsp:nvSpPr>
        <dsp:cNvPr id="0" name=""/>
        <dsp:cNvSpPr/>
      </dsp:nvSpPr>
      <dsp:spPr>
        <a:xfrm>
          <a:off x="3383809" y="1011595"/>
          <a:ext cx="995362" cy="1900255"/>
        </a:xfrm>
        <a:prstGeom prst="chevron">
          <a:avLst>
            <a:gd name="adj" fmla="val 62310"/>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98AC3A62-3036-440C-935D-CC2548E163D3}">
      <dsp:nvSpPr>
        <dsp:cNvPr id="0" name=""/>
        <dsp:cNvSpPr/>
      </dsp:nvSpPr>
      <dsp:spPr>
        <a:xfrm>
          <a:off x="4800598" y="1197138"/>
          <a:ext cx="1681748" cy="1622262"/>
        </a:xfrm>
        <a:prstGeom prst="ellipse">
          <a:avLst/>
        </a:prstGeom>
        <a:solidFill>
          <a:schemeClr val="accent5">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3600" kern="1200" dirty="0" smtClean="0"/>
            <a:t>Out-Group </a:t>
          </a:r>
          <a:endParaRPr lang="en-US" sz="3600" kern="1200" dirty="0"/>
        </a:p>
      </dsp:txBody>
      <dsp:txXfrm>
        <a:off x="5046884" y="1434713"/>
        <a:ext cx="1189176" cy="11471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A2420-1C89-41C0-B638-FF1A780619EA}">
      <dsp:nvSpPr>
        <dsp:cNvPr id="0" name=""/>
        <dsp:cNvSpPr/>
      </dsp:nvSpPr>
      <dsp:spPr>
        <a:xfrm>
          <a:off x="1906706" y="0"/>
          <a:ext cx="3840163" cy="3840163"/>
        </a:xfrm>
        <a:prstGeom prst="triangle">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56AF3C84-136B-46DD-9A62-583AF88BF4E2}">
      <dsp:nvSpPr>
        <dsp:cNvPr id="0" name=""/>
        <dsp:cNvSpPr/>
      </dsp:nvSpPr>
      <dsp:spPr>
        <a:xfrm>
          <a:off x="3826787" y="384391"/>
          <a:ext cx="2496105" cy="546023"/>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smtClean="0"/>
            <a:t>Empowerment</a:t>
          </a:r>
          <a:endParaRPr lang="en-US" sz="2200" kern="1200" dirty="0"/>
        </a:p>
      </dsp:txBody>
      <dsp:txXfrm>
        <a:off x="3853442" y="411046"/>
        <a:ext cx="2442795" cy="492713"/>
      </dsp:txXfrm>
    </dsp:sp>
    <dsp:sp modelId="{41B7FEF6-1727-44B9-9554-80ADD084BDF9}">
      <dsp:nvSpPr>
        <dsp:cNvPr id="0" name=""/>
        <dsp:cNvSpPr/>
      </dsp:nvSpPr>
      <dsp:spPr>
        <a:xfrm>
          <a:off x="3826787" y="998667"/>
          <a:ext cx="2496105" cy="546023"/>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smtClean="0"/>
            <a:t>Supportive</a:t>
          </a:r>
          <a:endParaRPr lang="en-US" sz="2200" kern="1200" dirty="0"/>
        </a:p>
      </dsp:txBody>
      <dsp:txXfrm>
        <a:off x="3853442" y="1025322"/>
        <a:ext cx="2442795" cy="492713"/>
      </dsp:txXfrm>
    </dsp:sp>
    <dsp:sp modelId="{7AA66FEA-D7D8-4D68-938D-86CF12B3C637}">
      <dsp:nvSpPr>
        <dsp:cNvPr id="0" name=""/>
        <dsp:cNvSpPr/>
      </dsp:nvSpPr>
      <dsp:spPr>
        <a:xfrm>
          <a:off x="3826787" y="1612943"/>
          <a:ext cx="2496105" cy="546023"/>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smtClean="0"/>
            <a:t>Cooperative</a:t>
          </a:r>
          <a:endParaRPr lang="en-US" sz="2200" kern="1200" dirty="0"/>
        </a:p>
      </dsp:txBody>
      <dsp:txXfrm>
        <a:off x="3853442" y="1639598"/>
        <a:ext cx="2442795" cy="492713"/>
      </dsp:txXfrm>
    </dsp:sp>
    <dsp:sp modelId="{336A63CE-29BE-4C02-92C7-6ACF02C3AEF5}">
      <dsp:nvSpPr>
        <dsp:cNvPr id="0" name=""/>
        <dsp:cNvSpPr/>
      </dsp:nvSpPr>
      <dsp:spPr>
        <a:xfrm>
          <a:off x="3826787" y="2227219"/>
          <a:ext cx="2496105" cy="546023"/>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smtClean="0"/>
            <a:t>Open</a:t>
          </a:r>
          <a:endParaRPr lang="en-US" sz="2200" kern="1200" dirty="0"/>
        </a:p>
      </dsp:txBody>
      <dsp:txXfrm>
        <a:off x="3853442" y="2253874"/>
        <a:ext cx="2442795" cy="492713"/>
      </dsp:txXfrm>
    </dsp:sp>
    <dsp:sp modelId="{4039CE10-8A98-45A2-BA49-6A42496E2DD3}">
      <dsp:nvSpPr>
        <dsp:cNvPr id="0" name=""/>
        <dsp:cNvSpPr/>
      </dsp:nvSpPr>
      <dsp:spPr>
        <a:xfrm>
          <a:off x="3826787" y="2841495"/>
          <a:ext cx="2496105" cy="546023"/>
        </a:xfrm>
        <a:prstGeom prst="round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smtClean="0"/>
            <a:t>Fair</a:t>
          </a:r>
          <a:endParaRPr lang="en-US" sz="2200" kern="1200" dirty="0"/>
        </a:p>
      </dsp:txBody>
      <dsp:txXfrm>
        <a:off x="3853442" y="2868150"/>
        <a:ext cx="2442795" cy="4927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A9797-47E5-4414-8BC3-9FAE102B4148}">
      <dsp:nvSpPr>
        <dsp:cNvPr id="0" name=""/>
        <dsp:cNvSpPr/>
      </dsp:nvSpPr>
      <dsp:spPr>
        <a:xfrm>
          <a:off x="146796" y="985004"/>
          <a:ext cx="2190499" cy="721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20 Behaviors</a:t>
          </a:r>
          <a:endParaRPr lang="en-US" sz="3100" kern="1200" dirty="0"/>
        </a:p>
      </dsp:txBody>
      <dsp:txXfrm>
        <a:off x="146796" y="985004"/>
        <a:ext cx="2190499" cy="721869"/>
      </dsp:txXfrm>
    </dsp:sp>
    <dsp:sp modelId="{28480382-4A4D-4687-A0D4-9F687C1395D6}">
      <dsp:nvSpPr>
        <dsp:cNvPr id="0" name=""/>
        <dsp:cNvSpPr/>
      </dsp:nvSpPr>
      <dsp:spPr>
        <a:xfrm>
          <a:off x="146796" y="2507178"/>
          <a:ext cx="2190499" cy="1352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5 Habits</a:t>
          </a:r>
          <a:endParaRPr lang="en-US" sz="3100" kern="1200" dirty="0"/>
        </a:p>
      </dsp:txBody>
      <dsp:txXfrm>
        <a:off x="146796" y="2507178"/>
        <a:ext cx="2190499" cy="1352430"/>
      </dsp:txXfrm>
    </dsp:sp>
    <dsp:sp modelId="{D34C85BD-2E89-466B-B617-8C1520081A3D}">
      <dsp:nvSpPr>
        <dsp:cNvPr id="0" name=""/>
        <dsp:cNvSpPr/>
      </dsp:nvSpPr>
      <dsp:spPr>
        <a:xfrm>
          <a:off x="144307" y="765457"/>
          <a:ext cx="174244" cy="17424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47765F-B537-4402-B8EA-AFDCCEE6A7B7}">
      <dsp:nvSpPr>
        <dsp:cNvPr id="0" name=""/>
        <dsp:cNvSpPr/>
      </dsp:nvSpPr>
      <dsp:spPr>
        <a:xfrm>
          <a:off x="266278" y="521515"/>
          <a:ext cx="174244" cy="17424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A0EDFA-D42F-4C86-822B-6F23D5E801A4}">
      <dsp:nvSpPr>
        <dsp:cNvPr id="0" name=""/>
        <dsp:cNvSpPr/>
      </dsp:nvSpPr>
      <dsp:spPr>
        <a:xfrm>
          <a:off x="559009" y="570303"/>
          <a:ext cx="273812" cy="27381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89A446-75DC-43E2-A7FE-65A6E7279D09}">
      <dsp:nvSpPr>
        <dsp:cNvPr id="0" name=""/>
        <dsp:cNvSpPr/>
      </dsp:nvSpPr>
      <dsp:spPr>
        <a:xfrm>
          <a:off x="802951" y="301967"/>
          <a:ext cx="174244" cy="17424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146EC5-7273-46D1-AE03-6C03C7338083}">
      <dsp:nvSpPr>
        <dsp:cNvPr id="0" name=""/>
        <dsp:cNvSpPr/>
      </dsp:nvSpPr>
      <dsp:spPr>
        <a:xfrm>
          <a:off x="1120075" y="204390"/>
          <a:ext cx="174244" cy="17424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262CC3-077C-49A5-B7D3-9A416511A8DD}">
      <dsp:nvSpPr>
        <dsp:cNvPr id="0" name=""/>
        <dsp:cNvSpPr/>
      </dsp:nvSpPr>
      <dsp:spPr>
        <a:xfrm>
          <a:off x="1510382" y="375150"/>
          <a:ext cx="174244" cy="17424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925DBC-B264-4719-9065-EDD059E28F82}">
      <dsp:nvSpPr>
        <dsp:cNvPr id="0" name=""/>
        <dsp:cNvSpPr/>
      </dsp:nvSpPr>
      <dsp:spPr>
        <a:xfrm>
          <a:off x="1754324" y="497121"/>
          <a:ext cx="273812" cy="27381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7E4516-C72A-4ACE-A219-3F78C168A9EC}">
      <dsp:nvSpPr>
        <dsp:cNvPr id="0" name=""/>
        <dsp:cNvSpPr/>
      </dsp:nvSpPr>
      <dsp:spPr>
        <a:xfrm>
          <a:off x="2095843" y="765457"/>
          <a:ext cx="174244" cy="17424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922595-2015-4981-96F4-76D4D2A40FB1}">
      <dsp:nvSpPr>
        <dsp:cNvPr id="0" name=""/>
        <dsp:cNvSpPr/>
      </dsp:nvSpPr>
      <dsp:spPr>
        <a:xfrm>
          <a:off x="2242208" y="1033793"/>
          <a:ext cx="174244" cy="17424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01FEC6-389B-4C65-8911-E24D6DE6AB21}">
      <dsp:nvSpPr>
        <dsp:cNvPr id="0" name=""/>
        <dsp:cNvSpPr/>
      </dsp:nvSpPr>
      <dsp:spPr>
        <a:xfrm>
          <a:off x="973710" y="521515"/>
          <a:ext cx="448056" cy="44805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9DB5B1-AC1E-4FD2-8B7C-FD8970D094FE}">
      <dsp:nvSpPr>
        <dsp:cNvPr id="0" name=""/>
        <dsp:cNvSpPr/>
      </dsp:nvSpPr>
      <dsp:spPr>
        <a:xfrm>
          <a:off x="22336" y="1448494"/>
          <a:ext cx="174244" cy="17424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7EA26C-DE7A-463B-AFE4-C1D4A6B3DB95}">
      <dsp:nvSpPr>
        <dsp:cNvPr id="0" name=""/>
        <dsp:cNvSpPr/>
      </dsp:nvSpPr>
      <dsp:spPr>
        <a:xfrm>
          <a:off x="168701" y="1668042"/>
          <a:ext cx="273812" cy="27381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472CC3-FB48-44D1-B94F-1D3208AFECC2}">
      <dsp:nvSpPr>
        <dsp:cNvPr id="0" name=""/>
        <dsp:cNvSpPr/>
      </dsp:nvSpPr>
      <dsp:spPr>
        <a:xfrm>
          <a:off x="534614" y="1863196"/>
          <a:ext cx="398272" cy="39827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5EA0E1-A524-452B-8604-E7EE71BBAD0A}">
      <dsp:nvSpPr>
        <dsp:cNvPr id="0" name=""/>
        <dsp:cNvSpPr/>
      </dsp:nvSpPr>
      <dsp:spPr>
        <a:xfrm>
          <a:off x="1046893" y="2180320"/>
          <a:ext cx="174244" cy="17424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057F8-E4FC-4DD5-9D78-50B1B9A96CEB}">
      <dsp:nvSpPr>
        <dsp:cNvPr id="0" name=""/>
        <dsp:cNvSpPr/>
      </dsp:nvSpPr>
      <dsp:spPr>
        <a:xfrm>
          <a:off x="1144469" y="1863196"/>
          <a:ext cx="273812" cy="27381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520DE8-9300-4276-8B42-530090D898ED}">
      <dsp:nvSpPr>
        <dsp:cNvPr id="0" name=""/>
        <dsp:cNvSpPr/>
      </dsp:nvSpPr>
      <dsp:spPr>
        <a:xfrm>
          <a:off x="1388411" y="2204714"/>
          <a:ext cx="174244" cy="17424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B1D60C-061B-4D81-94E6-C179661202DC}">
      <dsp:nvSpPr>
        <dsp:cNvPr id="0" name=""/>
        <dsp:cNvSpPr/>
      </dsp:nvSpPr>
      <dsp:spPr>
        <a:xfrm>
          <a:off x="1607959" y="1814407"/>
          <a:ext cx="398272" cy="39827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1E255B-BCC0-458B-81F7-E4C14DE9555E}">
      <dsp:nvSpPr>
        <dsp:cNvPr id="0" name=""/>
        <dsp:cNvSpPr/>
      </dsp:nvSpPr>
      <dsp:spPr>
        <a:xfrm>
          <a:off x="2144632" y="1716830"/>
          <a:ext cx="273812" cy="27381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8E965D-9879-4388-80C2-C722A889B6CF}">
      <dsp:nvSpPr>
        <dsp:cNvPr id="0" name=""/>
        <dsp:cNvSpPr/>
      </dsp:nvSpPr>
      <dsp:spPr>
        <a:xfrm>
          <a:off x="2418444" y="569897"/>
          <a:ext cx="804148" cy="1535206"/>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449CB6-66C1-4D7A-A4D5-50EF79DD625A}">
      <dsp:nvSpPr>
        <dsp:cNvPr id="0" name=""/>
        <dsp:cNvSpPr/>
      </dsp:nvSpPr>
      <dsp:spPr>
        <a:xfrm>
          <a:off x="3076383" y="569897"/>
          <a:ext cx="804148" cy="1535206"/>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44150F-E97A-4888-8466-F4C32263981F}">
      <dsp:nvSpPr>
        <dsp:cNvPr id="0" name=""/>
        <dsp:cNvSpPr/>
      </dsp:nvSpPr>
      <dsp:spPr>
        <a:xfrm>
          <a:off x="4045016" y="460986"/>
          <a:ext cx="1864161" cy="186416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r>
            <a:rPr lang="en-US" sz="3100" b="1" kern="1200" dirty="0" smtClean="0"/>
            <a:t>Culture Change</a:t>
          </a:r>
          <a:endParaRPr lang="en-US" sz="3100" b="1" kern="1200" dirty="0"/>
        </a:p>
      </dsp:txBody>
      <dsp:txXfrm>
        <a:off x="4318016" y="733986"/>
        <a:ext cx="1318161" cy="1318161"/>
      </dsp:txXfrm>
    </dsp:sp>
    <dsp:sp modelId="{41EFA3A3-774F-4CC8-A698-70E9756D43C7}">
      <dsp:nvSpPr>
        <dsp:cNvPr id="0" name=""/>
        <dsp:cNvSpPr/>
      </dsp:nvSpPr>
      <dsp:spPr>
        <a:xfrm>
          <a:off x="3880531" y="2507178"/>
          <a:ext cx="2193131" cy="1352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Inclusive Environment</a:t>
          </a:r>
          <a:endParaRPr lang="en-US" sz="3100" kern="1200" dirty="0"/>
        </a:p>
      </dsp:txBody>
      <dsp:txXfrm>
        <a:off x="3880531" y="2507178"/>
        <a:ext cx="2193131" cy="1352430"/>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33933A2-D49E-4C71-BF81-C813CFCD7E15}" type="datetimeFigureOut">
              <a:rPr lang="en-US" smtClean="0"/>
              <a:t>9/12/2014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5002422-78DF-439C-BD17-410E0816F770}" type="slidenum">
              <a:rPr lang="en-US" smtClean="0"/>
              <a:t>‹#›</a:t>
            </a:fld>
            <a:endParaRPr lang="en-US"/>
          </a:p>
        </p:txBody>
      </p:sp>
    </p:spTree>
    <p:extLst>
      <p:ext uri="{BB962C8B-B14F-4D97-AF65-F5344CB8AC3E}">
        <p14:creationId xmlns:p14="http://schemas.microsoft.com/office/powerpoint/2010/main" val="3709501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9ADCF9B-DBF3-4BFB-B4BD-A886549B7911}" type="datetimeFigureOut">
              <a:rPr lang="en-US" smtClean="0"/>
              <a:t>9/12/2014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1E822E6-8464-4DB6-94A9-6177B2B2AF93}" type="slidenum">
              <a:rPr lang="en-US" smtClean="0"/>
              <a:t>‹#›</a:t>
            </a:fld>
            <a:endParaRPr lang="en-US"/>
          </a:p>
        </p:txBody>
      </p:sp>
    </p:spTree>
    <p:extLst>
      <p:ext uri="{BB962C8B-B14F-4D97-AF65-F5344CB8AC3E}">
        <p14:creationId xmlns:p14="http://schemas.microsoft.com/office/powerpoint/2010/main" val="2250822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E8CE37-4EBB-4AF6-BA60-1BB33DF2098A}" type="slidenum">
              <a:rPr lang="en-US" smtClean="0"/>
              <a:pPr/>
              <a:t>1</a:t>
            </a:fld>
            <a:endParaRPr lang="en-US"/>
          </a:p>
        </p:txBody>
      </p:sp>
    </p:spTree>
    <p:extLst>
      <p:ext uri="{BB962C8B-B14F-4D97-AF65-F5344CB8AC3E}">
        <p14:creationId xmlns:p14="http://schemas.microsoft.com/office/powerpoint/2010/main" val="1040684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38FF889-0435-482D-83F6-AF148A13CF31}" type="slidenum">
              <a:rPr lang="en-US" smtClean="0"/>
              <a:pPr>
                <a:defRPr/>
              </a:pPr>
              <a:t>27</a:t>
            </a:fld>
            <a:endParaRPr lang="en-US"/>
          </a:p>
        </p:txBody>
      </p:sp>
    </p:spTree>
    <p:extLst>
      <p:ext uri="{BB962C8B-B14F-4D97-AF65-F5344CB8AC3E}">
        <p14:creationId xmlns:p14="http://schemas.microsoft.com/office/powerpoint/2010/main" val="3485388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DDD2BB-EBC2-45FA-B9ED-0EB0C9557707}" type="slidenum">
              <a:rPr lang="en-US" smtClean="0"/>
              <a:pPr>
                <a:defRPr/>
              </a:pPr>
              <a:t>29</a:t>
            </a:fld>
            <a:endParaRPr lang="en-US" dirty="0"/>
          </a:p>
        </p:txBody>
      </p:sp>
    </p:spTree>
    <p:extLst>
      <p:ext uri="{BB962C8B-B14F-4D97-AF65-F5344CB8AC3E}">
        <p14:creationId xmlns:p14="http://schemas.microsoft.com/office/powerpoint/2010/main" val="624294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E8CE37-4EBB-4AF6-BA60-1BB33DF2098A}" type="slidenum">
              <a:rPr lang="en-US" smtClean="0"/>
              <a:pPr/>
              <a:t>32</a:t>
            </a:fld>
            <a:endParaRPr lang="en-US"/>
          </a:p>
        </p:txBody>
      </p:sp>
    </p:spTree>
    <p:extLst>
      <p:ext uri="{BB962C8B-B14F-4D97-AF65-F5344CB8AC3E}">
        <p14:creationId xmlns:p14="http://schemas.microsoft.com/office/powerpoint/2010/main" val="4017114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fld id="{E539EF97-873D-43AF-B76B-FCA02C6D4F3B}" type="slidenum">
              <a:rPr kumimoji="0" lang="en-US" sz="1200" smtClean="0"/>
              <a:pPr/>
              <a:t>35</a:t>
            </a:fld>
            <a:endParaRPr kumimoji="0" lang="en-US" sz="1200" smtClean="0"/>
          </a:p>
        </p:txBody>
      </p:sp>
    </p:spTree>
    <p:extLst>
      <p:ext uri="{BB962C8B-B14F-4D97-AF65-F5344CB8AC3E}">
        <p14:creationId xmlns:p14="http://schemas.microsoft.com/office/powerpoint/2010/main" val="3517759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fld id="{9B00AA73-1CD3-4578-A756-2A6F339BC415}" type="slidenum">
              <a:rPr kumimoji="0" lang="en-US" sz="1200" smtClean="0"/>
              <a:pPr/>
              <a:t>37</a:t>
            </a:fld>
            <a:endParaRPr kumimoji="0" lang="en-US" sz="1200" smtClean="0"/>
          </a:p>
        </p:txBody>
      </p:sp>
    </p:spTree>
    <p:extLst>
      <p:ext uri="{BB962C8B-B14F-4D97-AF65-F5344CB8AC3E}">
        <p14:creationId xmlns:p14="http://schemas.microsoft.com/office/powerpoint/2010/main" val="2834145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39</a:t>
            </a:fld>
            <a:endParaRPr lang="en-US"/>
          </a:p>
        </p:txBody>
      </p:sp>
    </p:spTree>
    <p:extLst>
      <p:ext uri="{BB962C8B-B14F-4D97-AF65-F5344CB8AC3E}">
        <p14:creationId xmlns:p14="http://schemas.microsoft.com/office/powerpoint/2010/main" val="4228766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E822E6-8464-4DB6-94A9-6177B2B2AF93}" type="slidenum">
              <a:rPr lang="en-US" smtClean="0"/>
              <a:t>48</a:t>
            </a:fld>
            <a:endParaRPr lang="en-US"/>
          </a:p>
        </p:txBody>
      </p:sp>
    </p:spTree>
    <p:extLst>
      <p:ext uri="{BB962C8B-B14F-4D97-AF65-F5344CB8AC3E}">
        <p14:creationId xmlns:p14="http://schemas.microsoft.com/office/powerpoint/2010/main" val="3214567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89652-D98C-4117-9D42-7E1AC263269C}" type="slidenum">
              <a:rPr lang="en-US" smtClean="0"/>
              <a:pPr/>
              <a:t>51</a:t>
            </a:fld>
            <a:endParaRPr lang="en-US" dirty="0"/>
          </a:p>
        </p:txBody>
      </p:sp>
    </p:spTree>
    <p:extLst>
      <p:ext uri="{BB962C8B-B14F-4D97-AF65-F5344CB8AC3E}">
        <p14:creationId xmlns:p14="http://schemas.microsoft.com/office/powerpoint/2010/main" val="1665022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normAutofit/>
          </a:bodyPr>
          <a:lstStyle/>
          <a:p>
            <a:endParaRPr lang="en-US"/>
          </a:p>
        </p:txBody>
      </p:sp>
      <p:sp>
        <p:nvSpPr>
          <p:cNvPr id="4" name="Slide Number Placeholder 3"/>
          <p:cNvSpPr>
            <a:spLocks noGrp="1"/>
          </p:cNvSpPr>
          <p:nvPr>
            <p:ph type="sldNum" sz="quarter" idx="10"/>
          </p:nvPr>
        </p:nvSpPr>
        <p:spPr/>
        <p:txBody>
          <a:bodyPr lIns="91435" tIns="45717" rIns="91435" bIns="45717"/>
          <a:lstStyle/>
          <a:p>
            <a:fld id="{2EE30C14-6FCF-47AC-B672-82162D70426E}" type="slidenum">
              <a:rPr lang="en-US" smtClean="0"/>
              <a:pPr/>
              <a:t>53</a:t>
            </a:fld>
            <a:endParaRPr lang="en-US"/>
          </a:p>
        </p:txBody>
      </p:sp>
    </p:spTree>
    <p:extLst>
      <p:ext uri="{BB962C8B-B14F-4D97-AF65-F5344CB8AC3E}">
        <p14:creationId xmlns:p14="http://schemas.microsoft.com/office/powerpoint/2010/main" val="4126048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5384459-FC2A-439F-8C2D-BF83149B267A}" type="slidenum">
              <a:rPr lang="en-US" smtClean="0"/>
              <a:pPr>
                <a:defRPr/>
              </a:pPr>
              <a:t>57</a:t>
            </a:fld>
            <a:endParaRPr lang="en-US"/>
          </a:p>
        </p:txBody>
      </p:sp>
    </p:spTree>
    <p:extLst>
      <p:ext uri="{BB962C8B-B14F-4D97-AF65-F5344CB8AC3E}">
        <p14:creationId xmlns:p14="http://schemas.microsoft.com/office/powerpoint/2010/main" val="1821134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DA967-A7FB-4A47-B2A5-262051CB302E}" type="slidenum">
              <a:rPr lang="en-US"/>
              <a:pPr/>
              <a:t>5</a:t>
            </a:fld>
            <a:endParaRPr lang="en-US"/>
          </a:p>
        </p:txBody>
      </p:sp>
      <p:sp>
        <p:nvSpPr>
          <p:cNvPr id="8591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591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829127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1" y="4415790"/>
            <a:ext cx="6553200" cy="4652010"/>
          </a:xfrm>
        </p:spPr>
        <p:txBody>
          <a:bodyPr lIns="91435" tIns="45717" rIns="91435" bIns="45717">
            <a:noAutofit/>
          </a:bodyPr>
          <a:lstStyle/>
          <a:p>
            <a:r>
              <a:rPr lang="en-US" sz="1400" dirty="0"/>
              <a:t>D&amp;I are also fostered by having </a:t>
            </a:r>
            <a:r>
              <a:rPr lang="en-US" sz="1400" b="1" dirty="0"/>
              <a:t>Openness </a:t>
            </a:r>
            <a:r>
              <a:rPr lang="en-US" sz="1400" dirty="0"/>
              <a:t>as a way of doing business. In an open work environment, creativity and innovation are rewarded, policies and  programs promote diversity in the workplace and supervisors and team leaders are committed to a workforce drawn from all segments of society as they work well with employees of different backgrounds</a:t>
            </a:r>
          </a:p>
          <a:p>
            <a:r>
              <a:rPr lang="en-US" sz="1400" dirty="0"/>
              <a:t> </a:t>
            </a:r>
          </a:p>
          <a:p>
            <a:r>
              <a:rPr lang="en-US" sz="1400" dirty="0"/>
              <a:t>In a C</a:t>
            </a:r>
            <a:r>
              <a:rPr lang="en-US" sz="1400" b="1" dirty="0"/>
              <a:t>ooperative</a:t>
            </a:r>
            <a:r>
              <a:rPr lang="en-US" sz="1400" dirty="0"/>
              <a:t> work environment, managers promote communication among different work units to support collaboration across work units to accomplish work objectives.</a:t>
            </a:r>
          </a:p>
          <a:p>
            <a:r>
              <a:rPr lang="en-US" sz="1400" dirty="0"/>
              <a:t> </a:t>
            </a:r>
          </a:p>
          <a:p>
            <a:r>
              <a:rPr lang="en-US" sz="1400" dirty="0"/>
              <a:t>When supervisors are </a:t>
            </a:r>
            <a:r>
              <a:rPr lang="en-US" sz="1400" b="1" dirty="0"/>
              <a:t>Supportive</a:t>
            </a:r>
            <a:r>
              <a:rPr lang="en-US" sz="1400" dirty="0"/>
              <a:t>, it means that supervisors support the need to balance work and other life issues.  Supervisors and team leaders have to provide employees with construction suggestions to improve their job performance and talk with employees about their performance every 6 months.  Supervisors and team leaders take the time to listen to what employees have to say and treat employees with respect.</a:t>
            </a:r>
          </a:p>
          <a:p>
            <a:r>
              <a:rPr lang="en-US" sz="1400" dirty="0"/>
              <a:t> </a:t>
            </a:r>
          </a:p>
          <a:p>
            <a:r>
              <a:rPr lang="en-US" sz="1400" dirty="0"/>
              <a:t>The last FOCSE habit is </a:t>
            </a:r>
            <a:r>
              <a:rPr lang="en-US" sz="1400" b="1" dirty="0"/>
              <a:t>Empowerment.</a:t>
            </a:r>
            <a:r>
              <a:rPr lang="en-US" sz="1400" dirty="0"/>
              <a:t>  In an inclusive workplace, employees have enough info to do their jobs and will feel encouraged to come up with new and better ways of doing things.  In an empowered work setting, employees’ talents are well used and employees have a feeling of personal empowerment with regards to their work processes</a:t>
            </a:r>
          </a:p>
        </p:txBody>
      </p:sp>
      <p:sp>
        <p:nvSpPr>
          <p:cNvPr id="4" name="Slide Number Placeholder 3"/>
          <p:cNvSpPr>
            <a:spLocks noGrp="1"/>
          </p:cNvSpPr>
          <p:nvPr>
            <p:ph type="sldNum" sz="quarter" idx="10"/>
          </p:nvPr>
        </p:nvSpPr>
        <p:spPr/>
        <p:txBody>
          <a:bodyPr lIns="91435" tIns="45717" rIns="91435" bIns="45717"/>
          <a:lstStyle/>
          <a:p>
            <a:fld id="{2EE30C14-6FCF-47AC-B672-82162D70426E}" type="slidenum">
              <a:rPr lang="en-US" smtClean="0"/>
              <a:pPr/>
              <a:t>61</a:t>
            </a:fld>
            <a:endParaRPr lang="en-US"/>
          </a:p>
        </p:txBody>
      </p:sp>
    </p:spTree>
    <p:extLst>
      <p:ext uri="{BB962C8B-B14F-4D97-AF65-F5344CB8AC3E}">
        <p14:creationId xmlns:p14="http://schemas.microsoft.com/office/powerpoint/2010/main" val="3125387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62</a:t>
            </a:fld>
            <a:endParaRPr lang="en-US"/>
          </a:p>
        </p:txBody>
      </p:sp>
    </p:spTree>
    <p:extLst>
      <p:ext uri="{BB962C8B-B14F-4D97-AF65-F5344CB8AC3E}">
        <p14:creationId xmlns:p14="http://schemas.microsoft.com/office/powerpoint/2010/main" val="3768746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BA69DA-7B83-441E-B004-0952C4EFDC43}" type="slidenum">
              <a:rPr lang="en-US"/>
              <a:pPr/>
              <a:t>7</a:t>
            </a:fld>
            <a:endParaRPr lang="en-US"/>
          </a:p>
        </p:txBody>
      </p:sp>
      <p:sp>
        <p:nvSpPr>
          <p:cNvPr id="8570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570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026520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822E6-8464-4DB6-94A9-6177B2B2AF93}" type="slidenum">
              <a:rPr lang="en-US" smtClean="0"/>
              <a:t>8</a:t>
            </a:fld>
            <a:endParaRPr lang="en-US"/>
          </a:p>
        </p:txBody>
      </p:sp>
    </p:spTree>
    <p:extLst>
      <p:ext uri="{BB962C8B-B14F-4D97-AF65-F5344CB8AC3E}">
        <p14:creationId xmlns:p14="http://schemas.microsoft.com/office/powerpoint/2010/main" val="3532653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E822E6-8464-4DB6-94A9-6177B2B2AF93}" type="slidenum">
              <a:rPr lang="en-US" smtClean="0"/>
              <a:t>9</a:t>
            </a:fld>
            <a:endParaRPr lang="en-US"/>
          </a:p>
        </p:txBody>
      </p:sp>
    </p:spTree>
    <p:extLst>
      <p:ext uri="{BB962C8B-B14F-4D97-AF65-F5344CB8AC3E}">
        <p14:creationId xmlns:p14="http://schemas.microsoft.com/office/powerpoint/2010/main" val="819138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19572E-1003-480E-94D9-DBF89734640F}" type="slidenum">
              <a:rPr lang="en-US" smtClean="0"/>
              <a:pPr/>
              <a:t>12</a:t>
            </a:fld>
            <a:endParaRPr lang="en-US" smtClean="0"/>
          </a:p>
        </p:txBody>
      </p:sp>
    </p:spTree>
    <p:extLst>
      <p:ext uri="{BB962C8B-B14F-4D97-AF65-F5344CB8AC3E}">
        <p14:creationId xmlns:p14="http://schemas.microsoft.com/office/powerpoint/2010/main" val="2300475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822E6-8464-4DB6-94A9-6177B2B2AF93}" type="slidenum">
              <a:rPr lang="en-US" smtClean="0"/>
              <a:t>14</a:t>
            </a:fld>
            <a:endParaRPr lang="en-US"/>
          </a:p>
        </p:txBody>
      </p:sp>
    </p:spTree>
    <p:extLst>
      <p:ext uri="{BB962C8B-B14F-4D97-AF65-F5344CB8AC3E}">
        <p14:creationId xmlns:p14="http://schemas.microsoft.com/office/powerpoint/2010/main" val="1620440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89652-D98C-4117-9D42-7E1AC263269C}" type="slidenum">
              <a:rPr lang="en-US" smtClean="0"/>
              <a:pPr/>
              <a:t>16</a:t>
            </a:fld>
            <a:endParaRPr lang="en-US" dirty="0"/>
          </a:p>
        </p:txBody>
      </p:sp>
    </p:spTree>
    <p:extLst>
      <p:ext uri="{BB962C8B-B14F-4D97-AF65-F5344CB8AC3E}">
        <p14:creationId xmlns:p14="http://schemas.microsoft.com/office/powerpoint/2010/main" val="1665022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FB9C4B1-24A6-4F5A-8A67-AAA7C02E594E}" type="slidenum">
              <a:rPr lang="en-US" smtClean="0"/>
              <a:pPr>
                <a:defRPr/>
              </a:pPr>
              <a:t>26</a:t>
            </a:fld>
            <a:endParaRPr lang="en-US"/>
          </a:p>
        </p:txBody>
      </p:sp>
    </p:spTree>
    <p:extLst>
      <p:ext uri="{BB962C8B-B14F-4D97-AF65-F5344CB8AC3E}">
        <p14:creationId xmlns:p14="http://schemas.microsoft.com/office/powerpoint/2010/main" val="41642750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Rectangle 2"/>
          <p:cNvSpPr>
            <a:spLocks noGrp="1" noChangeArrowheads="1"/>
          </p:cNvSpPr>
          <p:nvPr>
            <p:ph type="ctrTitle"/>
          </p:nvPr>
        </p:nvSpPr>
        <p:spPr>
          <a:xfrm>
            <a:off x="9525" y="3505200"/>
            <a:ext cx="9134475" cy="1012825"/>
          </a:xfrm>
        </p:spPr>
        <p:txBody>
          <a:bodyPr anchor="b"/>
          <a:lstStyle>
            <a:lvl1pPr algn="ctr">
              <a:defRPr sz="3600">
                <a:solidFill>
                  <a:schemeClr val="accent2"/>
                </a:solidFill>
              </a:defRPr>
            </a:lvl1pPr>
          </a:lstStyle>
          <a:p>
            <a:r>
              <a:rPr lang="en-US" dirty="0" smtClean="0"/>
              <a:t>Click to edit Master title style</a:t>
            </a:r>
            <a:endParaRPr lang="en-US" dirty="0"/>
          </a:p>
        </p:txBody>
      </p:sp>
      <p:sp>
        <p:nvSpPr>
          <p:cNvPr id="11" name="Rectangle 3"/>
          <p:cNvSpPr>
            <a:spLocks noGrp="1" noChangeArrowheads="1"/>
          </p:cNvSpPr>
          <p:nvPr>
            <p:ph type="subTitle" idx="1"/>
          </p:nvPr>
        </p:nvSpPr>
        <p:spPr>
          <a:xfrm>
            <a:off x="9525" y="4432397"/>
            <a:ext cx="9134475" cy="673003"/>
          </a:xfrm>
        </p:spPr>
        <p:txBody>
          <a:bodyPr/>
          <a:lstStyle>
            <a:lvl1pPr marL="0" indent="0" algn="ctr">
              <a:buFont typeface="Century Gothic" pitchFamily="-48" charset="0"/>
              <a:buNone/>
              <a:defRPr sz="1800">
                <a:solidFill>
                  <a:schemeClr val="bg1">
                    <a:lumMod val="50000"/>
                  </a:schemeClr>
                </a:solidFill>
                <a:latin typeface="Calibri" pitchFamily="34" charset="0"/>
              </a:defRPr>
            </a:lvl1pPr>
          </a:lstStyle>
          <a:p>
            <a:r>
              <a:rPr lang="en-US" dirty="0" smtClean="0"/>
              <a:t>Click to edit Master subtitle style</a:t>
            </a:r>
            <a:endParaRPr lang="en-US" dirty="0"/>
          </a:p>
        </p:txBody>
      </p:sp>
      <p:sp>
        <p:nvSpPr>
          <p:cNvPr id="14" name="Rectangle 3"/>
          <p:cNvSpPr>
            <a:spLocks noChangeArrowheads="1"/>
          </p:cNvSpPr>
          <p:nvPr/>
        </p:nvSpPr>
        <p:spPr bwMode="auto">
          <a:xfrm>
            <a:off x="457200" y="2438400"/>
            <a:ext cx="8229600" cy="4953000"/>
          </a:xfrm>
          <a:prstGeom prst="rect">
            <a:avLst/>
          </a:prstGeom>
          <a:noFill/>
          <a:ln w="9525">
            <a:noFill/>
            <a:miter lim="800000"/>
            <a:headEnd/>
            <a:tailEnd/>
          </a:ln>
        </p:spPr>
        <p:txBody>
          <a:bodyPr/>
          <a:lstStyle/>
          <a:p>
            <a:pPr algn="ctr">
              <a:lnSpc>
                <a:spcPct val="80000"/>
              </a:lnSpc>
              <a:spcBef>
                <a:spcPct val="20000"/>
              </a:spcBef>
            </a:pPr>
            <a:endParaRPr lang="en-US" b="1" dirty="0" smtClean="0">
              <a:solidFill>
                <a:srgbClr val="063083"/>
              </a:solidFill>
              <a:latin typeface="Century Gothic" pitchFamily="34" charset="0"/>
            </a:endParaRPr>
          </a:p>
          <a:p>
            <a:pPr algn="ctr">
              <a:lnSpc>
                <a:spcPct val="80000"/>
              </a:lnSpc>
              <a:spcBef>
                <a:spcPct val="20000"/>
              </a:spcBef>
            </a:pPr>
            <a:endParaRPr lang="en-US" b="1" dirty="0" smtClean="0">
              <a:solidFill>
                <a:srgbClr val="063083"/>
              </a:solidFill>
              <a:latin typeface="Century Gothic" pitchFamily="34" charset="0"/>
            </a:endParaRPr>
          </a:p>
          <a:p>
            <a:pPr algn="ctr">
              <a:lnSpc>
                <a:spcPct val="80000"/>
              </a:lnSpc>
              <a:spcBef>
                <a:spcPct val="20000"/>
              </a:spcBef>
            </a:pPr>
            <a:endParaRPr lang="en-US" b="1" dirty="0" smtClean="0">
              <a:solidFill>
                <a:srgbClr val="063083"/>
              </a:solidFill>
              <a:latin typeface="Century Gothic" pitchFamily="34" charset="0"/>
            </a:endParaRPr>
          </a:p>
          <a:p>
            <a:pPr algn="ctr">
              <a:lnSpc>
                <a:spcPct val="80000"/>
              </a:lnSpc>
              <a:spcBef>
                <a:spcPct val="20000"/>
              </a:spcBef>
            </a:pPr>
            <a:endParaRPr lang="en-US" sz="4000" b="1" dirty="0">
              <a:solidFill>
                <a:srgbClr val="063083"/>
              </a:solidFill>
              <a:latin typeface="Century Gothic" pitchFamily="34" charset="0"/>
            </a:endParaRPr>
          </a:p>
          <a:p>
            <a:pPr algn="ctr">
              <a:lnSpc>
                <a:spcPct val="80000"/>
              </a:lnSpc>
              <a:spcBef>
                <a:spcPct val="20000"/>
              </a:spcBef>
            </a:pPr>
            <a:endParaRPr lang="en-US" b="1" dirty="0">
              <a:solidFill>
                <a:srgbClr val="063083"/>
              </a:solidFill>
              <a:latin typeface="Century Gothic" pitchFamily="34" charset="0"/>
            </a:endParaRPr>
          </a:p>
          <a:p>
            <a:pPr algn="ctr">
              <a:lnSpc>
                <a:spcPct val="80000"/>
              </a:lnSpc>
              <a:spcBef>
                <a:spcPct val="20000"/>
              </a:spcBef>
            </a:pPr>
            <a:endParaRPr lang="en-US" b="1" dirty="0">
              <a:solidFill>
                <a:srgbClr val="063083"/>
              </a:solidFill>
              <a:latin typeface="Century Gothic" pitchFamily="34" charset="0"/>
            </a:endParaRPr>
          </a:p>
          <a:p>
            <a:pPr algn="ctr">
              <a:lnSpc>
                <a:spcPct val="80000"/>
              </a:lnSpc>
              <a:spcBef>
                <a:spcPct val="20000"/>
              </a:spcBef>
            </a:pPr>
            <a:r>
              <a:rPr lang="en-US" sz="3200" b="1" dirty="0">
                <a:solidFill>
                  <a:srgbClr val="063083"/>
                </a:solidFill>
                <a:latin typeface="Century Gothic" pitchFamily="34" charset="0"/>
              </a:rPr>
              <a:t> </a:t>
            </a:r>
          </a:p>
          <a:p>
            <a:pPr algn="ctr">
              <a:lnSpc>
                <a:spcPct val="80000"/>
              </a:lnSpc>
              <a:spcBef>
                <a:spcPct val="20000"/>
              </a:spcBef>
            </a:pPr>
            <a:endParaRPr lang="en-US" b="1" dirty="0">
              <a:solidFill>
                <a:srgbClr val="063083"/>
              </a:solidFill>
              <a:latin typeface="Century Gothic" pitchFamily="34" charset="0"/>
            </a:endParaRPr>
          </a:p>
          <a:p>
            <a:pPr algn="ctr">
              <a:lnSpc>
                <a:spcPct val="80000"/>
              </a:lnSpc>
              <a:spcBef>
                <a:spcPct val="20000"/>
              </a:spcBef>
            </a:pPr>
            <a:endParaRPr lang="en-US" b="1" dirty="0">
              <a:solidFill>
                <a:srgbClr val="063083"/>
              </a:solidFill>
              <a:latin typeface="Century Gothic" pitchFamily="34" charset="0"/>
            </a:endParaRPr>
          </a:p>
          <a:p>
            <a:pPr algn="ctr">
              <a:lnSpc>
                <a:spcPct val="80000"/>
              </a:lnSpc>
              <a:spcBef>
                <a:spcPct val="20000"/>
              </a:spcBef>
            </a:pPr>
            <a:endParaRPr lang="en-US" b="1" dirty="0">
              <a:solidFill>
                <a:srgbClr val="063083"/>
              </a:solidFill>
              <a:latin typeface="Century Gothic" pitchFamily="34" charset="0"/>
            </a:endParaRPr>
          </a:p>
          <a:p>
            <a:pPr algn="ctr">
              <a:lnSpc>
                <a:spcPct val="80000"/>
              </a:lnSpc>
              <a:spcBef>
                <a:spcPct val="20000"/>
              </a:spcBef>
            </a:pPr>
            <a:r>
              <a:rPr lang="en-US" b="1" dirty="0">
                <a:solidFill>
                  <a:srgbClr val="063083"/>
                </a:solidFill>
                <a:latin typeface="Century Gothic" pitchFamily="34" charset="0"/>
              </a:rPr>
              <a:t>  </a:t>
            </a:r>
            <a:endParaRPr lang="en-US" sz="1400" dirty="0">
              <a:solidFill>
                <a:schemeClr val="bg2"/>
              </a:solidFill>
              <a:latin typeface="Century Gothic" pitchFamily="34" charset="0"/>
            </a:endParaRPr>
          </a:p>
        </p:txBody>
      </p:sp>
      <p:sp>
        <p:nvSpPr>
          <p:cNvPr id="15" name="Rectangle 4"/>
          <p:cNvSpPr>
            <a:spLocks noChangeArrowheads="1"/>
          </p:cNvSpPr>
          <p:nvPr/>
        </p:nvSpPr>
        <p:spPr bwMode="auto">
          <a:xfrm>
            <a:off x="0" y="6019800"/>
            <a:ext cx="9144000" cy="457200"/>
          </a:xfrm>
          <a:prstGeom prst="rect">
            <a:avLst/>
          </a:prstGeom>
          <a:noFill/>
          <a:ln w="9525">
            <a:noFill/>
            <a:miter lim="800000"/>
            <a:headEnd/>
            <a:tailEnd/>
          </a:ln>
        </p:spPr>
        <p:txBody>
          <a:bodyPr anchor="b"/>
          <a:lstStyle/>
          <a:p>
            <a:pPr marL="280988" indent="-280988" algn="ctr">
              <a:lnSpc>
                <a:spcPct val="80000"/>
              </a:lnSpc>
              <a:spcBef>
                <a:spcPct val="20000"/>
              </a:spcBef>
            </a:pPr>
            <a:r>
              <a:rPr lang="en-US" sz="1200" b="1" dirty="0" smtClean="0">
                <a:solidFill>
                  <a:schemeClr val="accent2"/>
                </a:solidFill>
                <a:latin typeface="Century Gothic" pitchFamily="34" charset="0"/>
              </a:rPr>
              <a:t>202-606-3260 </a:t>
            </a:r>
            <a:r>
              <a:rPr lang="en-US" sz="1200" b="1" dirty="0">
                <a:solidFill>
                  <a:schemeClr val="accent2"/>
                </a:solidFill>
                <a:latin typeface="Century Gothic" pitchFamily="34" charset="0"/>
              </a:rPr>
              <a:t>| </a:t>
            </a:r>
            <a:r>
              <a:rPr lang="en-US" sz="1200" b="1" dirty="0" smtClean="0">
                <a:solidFill>
                  <a:schemeClr val="accent2"/>
                </a:solidFill>
                <a:latin typeface="Century Gothic" pitchFamily="34" charset="0"/>
              </a:rPr>
              <a:t>diversityandinclusion@opm.gov </a:t>
            </a:r>
            <a:r>
              <a:rPr lang="en-US" sz="1200" b="1" dirty="0">
                <a:solidFill>
                  <a:schemeClr val="accent2"/>
                </a:solidFill>
                <a:latin typeface="Century Gothic" pitchFamily="34" charset="0"/>
              </a:rPr>
              <a:t>| </a:t>
            </a:r>
            <a:r>
              <a:rPr lang="en-US" sz="1200" b="1" dirty="0" smtClean="0">
                <a:solidFill>
                  <a:schemeClr val="accent2"/>
                </a:solidFill>
                <a:latin typeface="Century Gothic" pitchFamily="34" charset="0"/>
              </a:rPr>
              <a:t>www.thenewiq.org</a:t>
            </a:r>
          </a:p>
          <a:p>
            <a:pPr marL="280988" indent="-280988" algn="ctr">
              <a:lnSpc>
                <a:spcPct val="90000"/>
              </a:lnSpc>
              <a:spcBef>
                <a:spcPct val="20000"/>
              </a:spcBef>
            </a:pPr>
            <a:r>
              <a:rPr lang="en-US" sz="1200" b="1" dirty="0" smtClean="0">
                <a:solidFill>
                  <a:srgbClr val="00386B"/>
                </a:solidFill>
                <a:latin typeface="Century Gothic" pitchFamily="34" charset="0"/>
              </a:rPr>
              <a:t> </a:t>
            </a:r>
            <a:endParaRPr lang="en-US" sz="1200" b="1" dirty="0">
              <a:solidFill>
                <a:srgbClr val="00386B"/>
              </a:solidFill>
              <a:latin typeface="Century Gothic" pitchFamily="34" charset="0"/>
            </a:endParaRPr>
          </a:p>
        </p:txBody>
      </p:sp>
      <p:pic>
        <p:nvPicPr>
          <p:cNvPr id="16" name="Picture 3" descr="http://www.sap.com/global/images/Spacer.gif"/>
          <p:cNvPicPr>
            <a:picLocks noChangeAspect="1" noChangeArrowheads="1"/>
          </p:cNvPicPr>
          <p:nvPr/>
        </p:nvPicPr>
        <p:blipFill>
          <a:blip r:embed="rId2"/>
          <a:srcRect/>
          <a:stretch>
            <a:fillRect/>
          </a:stretch>
        </p:blipFill>
        <p:spPr bwMode="auto">
          <a:xfrm>
            <a:off x="0" y="0"/>
            <a:ext cx="142875" cy="9525"/>
          </a:xfrm>
          <a:prstGeom prst="rect">
            <a:avLst/>
          </a:prstGeom>
          <a:noFill/>
        </p:spPr>
      </p:pic>
      <p:pic>
        <p:nvPicPr>
          <p:cNvPr id="17" name="Picture 4" descr="http://www.sap.com/global/images/SpacerFFF.gif"/>
          <p:cNvPicPr>
            <a:picLocks noChangeAspect="1" noChangeArrowheads="1"/>
          </p:cNvPicPr>
          <p:nvPr/>
        </p:nvPicPr>
        <p:blipFill>
          <a:blip r:embed="rId3"/>
          <a:srcRect/>
          <a:stretch>
            <a:fillRect/>
          </a:stretch>
        </p:blipFill>
        <p:spPr bwMode="auto">
          <a:xfrm>
            <a:off x="0" y="0"/>
            <a:ext cx="9525" cy="342900"/>
          </a:xfrm>
          <a:prstGeom prst="rect">
            <a:avLst/>
          </a:prstGeom>
          <a:noFill/>
        </p:spPr>
      </p:pic>
      <p:pic>
        <p:nvPicPr>
          <p:cNvPr id="18" name="Picture 5" descr="http://www.sap.com/global/images/Spacer.gif"/>
          <p:cNvPicPr>
            <a:picLocks noChangeAspect="1" noChangeArrowheads="1"/>
          </p:cNvPicPr>
          <p:nvPr/>
        </p:nvPicPr>
        <p:blipFill>
          <a:blip r:embed="rId2"/>
          <a:srcRect/>
          <a:stretch>
            <a:fillRect/>
          </a:stretch>
        </p:blipFill>
        <p:spPr bwMode="auto">
          <a:xfrm>
            <a:off x="0" y="0"/>
            <a:ext cx="142875" cy="9525"/>
          </a:xfrm>
          <a:prstGeom prst="rect">
            <a:avLst/>
          </a:prstGeom>
          <a:noFill/>
        </p:spPr>
      </p:pic>
      <p:sp>
        <p:nvSpPr>
          <p:cNvPr id="19" name="Rectangle 18"/>
          <p:cNvSpPr/>
          <p:nvPr/>
        </p:nvSpPr>
        <p:spPr bwMode="auto">
          <a:xfrm>
            <a:off x="7391400" y="6225871"/>
            <a:ext cx="1600200" cy="6096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a:off x="381000" y="6248400"/>
            <a:ext cx="1600200" cy="6096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TextBox 2"/>
          <p:cNvSpPr txBox="1"/>
          <p:nvPr userDrawn="1"/>
        </p:nvSpPr>
        <p:spPr>
          <a:xfrm>
            <a:off x="3429000" y="914400"/>
            <a:ext cx="4267200" cy="2492990"/>
          </a:xfrm>
          <a:prstGeom prst="rect">
            <a:avLst/>
          </a:prstGeom>
          <a:noFill/>
        </p:spPr>
        <p:txBody>
          <a:bodyPr wrap="square" rtlCol="0">
            <a:spAutoFit/>
          </a:bodyPr>
          <a:lstStyle/>
          <a:p>
            <a:r>
              <a:rPr lang="en-US" sz="5400" dirty="0" smtClean="0">
                <a:solidFill>
                  <a:schemeClr val="tx1"/>
                </a:solidFill>
                <a:latin typeface="+mn-lt"/>
              </a:rPr>
              <a:t>The</a:t>
            </a:r>
            <a:r>
              <a:rPr lang="en-US" sz="5400" dirty="0" smtClean="0">
                <a:solidFill>
                  <a:schemeClr val="accent1">
                    <a:lumMod val="25000"/>
                  </a:schemeClr>
                </a:solidFill>
                <a:latin typeface="+mn-lt"/>
              </a:rPr>
              <a:t> </a:t>
            </a:r>
            <a:endParaRPr lang="en-US" sz="5400" baseline="0" dirty="0" smtClean="0">
              <a:solidFill>
                <a:schemeClr val="accent1">
                  <a:lumMod val="25000"/>
                </a:schemeClr>
              </a:solidFill>
              <a:latin typeface="+mn-lt"/>
            </a:endParaRPr>
          </a:p>
          <a:p>
            <a:r>
              <a:rPr lang="en-US" sz="5400" baseline="0" dirty="0" smtClean="0">
                <a:solidFill>
                  <a:schemeClr val="accent2"/>
                </a:solidFill>
                <a:latin typeface="+mn-lt"/>
              </a:rPr>
              <a:t>New IQ</a:t>
            </a:r>
          </a:p>
          <a:p>
            <a:r>
              <a:rPr lang="en-US" sz="1600" baseline="0" dirty="0" smtClean="0">
                <a:latin typeface="+mn-lt"/>
              </a:rPr>
              <a:t>LEVERAGING INCLUSIVE INTELLIGENCE FOR ENGAGEMENT, INNOVATION AND COLLABORATION </a:t>
            </a:r>
            <a:endParaRPr lang="en-US" sz="1600" dirty="0" smtClean="0">
              <a:latin typeface="+mn-lt"/>
            </a:endParaRPr>
          </a:p>
        </p:txBody>
      </p:sp>
      <p:pic>
        <p:nvPicPr>
          <p:cNvPr id="1026" name="Picture 2" descr="C:\Documents and Settings\RLParr\My Documents\My Pictures\New IQ Icon.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88" y="66085"/>
            <a:ext cx="3430588" cy="3450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6282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828800"/>
            <a:ext cx="3962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title"/>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
        <p:nvSpPr>
          <p:cNvPr id="6" name="Slide Number Placeholder 5"/>
          <p:cNvSpPr txBox="1">
            <a:spLocks/>
          </p:cNvSpPr>
          <p:nvPr userDrawn="1"/>
        </p:nvSpPr>
        <p:spPr bwMode="auto">
          <a:xfrm>
            <a:off x="66294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600" smtClean="0">
                <a:latin typeface="Calibri" pitchFamily="34" charset="0"/>
                <a:cs typeface="Calibri" pitchFamily="34" charset="0"/>
              </a:rPr>
              <a:pPr>
                <a:defRPr/>
              </a:pPr>
              <a:t>‹#›</a:t>
            </a:fld>
            <a:endParaRPr lang="en-US" sz="1600" dirty="0">
              <a:latin typeface="Calibri" pitchFamily="34" charset="0"/>
              <a:cs typeface="Calibri" pitchFamily="34" charset="0"/>
            </a:endParaRPr>
          </a:p>
        </p:txBody>
      </p:sp>
    </p:spTree>
    <p:extLst>
      <p:ext uri="{BB962C8B-B14F-4D97-AF65-F5344CB8AC3E}">
        <p14:creationId xmlns:p14="http://schemas.microsoft.com/office/powerpoint/2010/main" val="2766410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9" name="Text Placeholder 2"/>
          <p:cNvSpPr>
            <a:spLocks noGrp="1"/>
          </p:cNvSpPr>
          <p:nvPr>
            <p:ph type="body" idx="1" hasCustomPrompt="1"/>
          </p:nvPr>
        </p:nvSpPr>
        <p:spPr>
          <a:xfrm>
            <a:off x="533400" y="1828800"/>
            <a:ext cx="3962400" cy="446087"/>
          </a:xfrm>
        </p:spPr>
        <p:txBody>
          <a:bodyPr anchor="b"/>
          <a:lstStyle>
            <a:lvl1pPr marL="0" indent="0">
              <a:buNone/>
              <a:defRPr sz="24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10" name="Content Placeholder 3"/>
          <p:cNvSpPr>
            <a:spLocks noGrp="1"/>
          </p:cNvSpPr>
          <p:nvPr>
            <p:ph sz="half" idx="10"/>
          </p:nvPr>
        </p:nvSpPr>
        <p:spPr>
          <a:xfrm>
            <a:off x="533400" y="2274888"/>
            <a:ext cx="3962400" cy="40497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13" name="Text Placeholder 2"/>
          <p:cNvSpPr>
            <a:spLocks noGrp="1"/>
          </p:cNvSpPr>
          <p:nvPr>
            <p:ph type="body" idx="11" hasCustomPrompt="1"/>
          </p:nvPr>
        </p:nvSpPr>
        <p:spPr>
          <a:xfrm>
            <a:off x="4648200" y="1828800"/>
            <a:ext cx="4038600" cy="446087"/>
          </a:xfrm>
        </p:spPr>
        <p:txBody>
          <a:bodyPr anchor="b"/>
          <a:lstStyle>
            <a:lvl1pPr marL="0" indent="0">
              <a:buNone/>
              <a:defRPr sz="24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14" name="Content Placeholder 3"/>
          <p:cNvSpPr>
            <a:spLocks noGrp="1"/>
          </p:cNvSpPr>
          <p:nvPr>
            <p:ph sz="half" idx="12"/>
          </p:nvPr>
        </p:nvSpPr>
        <p:spPr>
          <a:xfrm>
            <a:off x="4648200" y="2274888"/>
            <a:ext cx="4038600" cy="40497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Rectangle 2"/>
          <p:cNvSpPr>
            <a:spLocks noGrp="1" noChangeArrowheads="1"/>
          </p:cNvSpPr>
          <p:nvPr>
            <p:ph type="title"/>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
        <p:nvSpPr>
          <p:cNvPr id="8" name="Slide Number Placeholder 5"/>
          <p:cNvSpPr txBox="1">
            <a:spLocks/>
          </p:cNvSpPr>
          <p:nvPr userDrawn="1"/>
        </p:nvSpPr>
        <p:spPr bwMode="auto">
          <a:xfrm>
            <a:off x="66294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600" smtClean="0">
                <a:latin typeface="Calibri" pitchFamily="34" charset="0"/>
                <a:cs typeface="Calibri" pitchFamily="34" charset="0"/>
              </a:rPr>
              <a:pPr>
                <a:defRPr/>
              </a:pPr>
              <a:t>‹#›</a:t>
            </a:fld>
            <a:endParaRPr lang="en-US" sz="1600" dirty="0">
              <a:latin typeface="Calibri" pitchFamily="34" charset="0"/>
              <a:cs typeface="Calibri" pitchFamily="34" charset="0"/>
            </a:endParaRPr>
          </a:p>
        </p:txBody>
      </p:sp>
      <p:sp>
        <p:nvSpPr>
          <p:cNvPr id="11" name="Slide Number Placeholder 5"/>
          <p:cNvSpPr txBox="1">
            <a:spLocks/>
          </p:cNvSpPr>
          <p:nvPr userDrawn="1"/>
        </p:nvSpPr>
        <p:spPr bwMode="auto">
          <a:xfrm>
            <a:off x="66294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600" smtClean="0">
                <a:latin typeface="Calibri" pitchFamily="34" charset="0"/>
                <a:cs typeface="Calibri" pitchFamily="34" charset="0"/>
              </a:rPr>
              <a:pPr>
                <a:defRPr/>
              </a:pPr>
              <a:t>‹#›</a:t>
            </a:fld>
            <a:endParaRPr lang="en-US" sz="1600" dirty="0">
              <a:latin typeface="Calibri" pitchFamily="34" charset="0"/>
              <a:cs typeface="Calibri" pitchFamily="34" charset="0"/>
            </a:endParaRPr>
          </a:p>
        </p:txBody>
      </p:sp>
    </p:spTree>
    <p:extLst>
      <p:ext uri="{BB962C8B-B14F-4D97-AF65-F5344CB8AC3E}">
        <p14:creationId xmlns:p14="http://schemas.microsoft.com/office/powerpoint/2010/main" val="111286814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with Image Left">
    <p:spTree>
      <p:nvGrpSpPr>
        <p:cNvPr id="1" name=""/>
        <p:cNvGrpSpPr/>
        <p:nvPr/>
      </p:nvGrpSpPr>
      <p:grpSpPr>
        <a:xfrm>
          <a:off x="0" y="0"/>
          <a:ext cx="0" cy="0"/>
          <a:chOff x="0" y="0"/>
          <a:chExt cx="0" cy="0"/>
        </a:xfrm>
      </p:grpSpPr>
      <p:sp>
        <p:nvSpPr>
          <p:cNvPr id="10" name="Content Placeholder 3"/>
          <p:cNvSpPr>
            <a:spLocks noGrp="1"/>
          </p:cNvSpPr>
          <p:nvPr>
            <p:ph sz="half" idx="10" hasCustomPrompt="1"/>
          </p:nvPr>
        </p:nvSpPr>
        <p:spPr>
          <a:xfrm>
            <a:off x="533400" y="1828800"/>
            <a:ext cx="3962400" cy="4495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Insert Image/Table/Etc.</a:t>
            </a:r>
          </a:p>
        </p:txBody>
      </p:sp>
      <p:sp>
        <p:nvSpPr>
          <p:cNvPr id="13" name="Text Placeholder 2"/>
          <p:cNvSpPr>
            <a:spLocks noGrp="1"/>
          </p:cNvSpPr>
          <p:nvPr>
            <p:ph type="body" idx="11" hasCustomPrompt="1"/>
          </p:nvPr>
        </p:nvSpPr>
        <p:spPr>
          <a:xfrm>
            <a:off x="4648200" y="1828800"/>
            <a:ext cx="4038600" cy="446087"/>
          </a:xfrm>
        </p:spPr>
        <p:txBody>
          <a:bodyPr anchor="b">
            <a:normAutofit/>
          </a:bodyPr>
          <a:lstStyle>
            <a:lvl1pPr marL="0" indent="0">
              <a:buNone/>
              <a:defRPr sz="24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14" name="Content Placeholder 3"/>
          <p:cNvSpPr>
            <a:spLocks noGrp="1"/>
          </p:cNvSpPr>
          <p:nvPr>
            <p:ph sz="half" idx="12"/>
          </p:nvPr>
        </p:nvSpPr>
        <p:spPr>
          <a:xfrm>
            <a:off x="4648200" y="2274888"/>
            <a:ext cx="4038600" cy="404971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6" name="Rectangle 2"/>
          <p:cNvSpPr>
            <a:spLocks noGrp="1" noChangeArrowheads="1"/>
          </p:cNvSpPr>
          <p:nvPr>
            <p:ph type="title"/>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19334090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with Image Right">
    <p:spTree>
      <p:nvGrpSpPr>
        <p:cNvPr id="1" name=""/>
        <p:cNvGrpSpPr/>
        <p:nvPr/>
      </p:nvGrpSpPr>
      <p:grpSpPr>
        <a:xfrm>
          <a:off x="0" y="0"/>
          <a:ext cx="0" cy="0"/>
          <a:chOff x="0" y="0"/>
          <a:chExt cx="0" cy="0"/>
        </a:xfrm>
      </p:grpSpPr>
      <p:sp>
        <p:nvSpPr>
          <p:cNvPr id="9" name="Text Placeholder 2"/>
          <p:cNvSpPr>
            <a:spLocks noGrp="1"/>
          </p:cNvSpPr>
          <p:nvPr>
            <p:ph type="body" idx="1" hasCustomPrompt="1"/>
          </p:nvPr>
        </p:nvSpPr>
        <p:spPr>
          <a:xfrm>
            <a:off x="533400" y="1828800"/>
            <a:ext cx="3962400" cy="446087"/>
          </a:xfrm>
        </p:spPr>
        <p:txBody>
          <a:bodyPr anchor="b"/>
          <a:lstStyle>
            <a:lvl1pPr marL="0" indent="0">
              <a:buNone/>
              <a:defRPr sz="24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10" name="Content Placeholder 3"/>
          <p:cNvSpPr>
            <a:spLocks noGrp="1"/>
          </p:cNvSpPr>
          <p:nvPr>
            <p:ph sz="half" idx="10"/>
          </p:nvPr>
        </p:nvSpPr>
        <p:spPr>
          <a:xfrm>
            <a:off x="533400" y="2274888"/>
            <a:ext cx="3962400" cy="40497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14" name="Content Placeholder 3"/>
          <p:cNvSpPr>
            <a:spLocks noGrp="1"/>
          </p:cNvSpPr>
          <p:nvPr>
            <p:ph sz="half" idx="12" hasCustomPrompt="1"/>
          </p:nvPr>
        </p:nvSpPr>
        <p:spPr>
          <a:xfrm>
            <a:off x="4648200" y="1828800"/>
            <a:ext cx="4038600" cy="4495800"/>
          </a:xfrm>
        </p:spPr>
        <p:txBody>
          <a:bodyPr/>
          <a:lstStyle>
            <a:lvl1pPr>
              <a:defRPr sz="24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Insert Image/Table/Etc.</a:t>
            </a:r>
          </a:p>
        </p:txBody>
      </p:sp>
      <p:sp>
        <p:nvSpPr>
          <p:cNvPr id="6" name="Rectangle 2"/>
          <p:cNvSpPr>
            <a:spLocks noGrp="1" noChangeArrowheads="1"/>
          </p:cNvSpPr>
          <p:nvPr>
            <p:ph type="title"/>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644576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Text Boxes">
    <p:spTree>
      <p:nvGrpSpPr>
        <p:cNvPr id="1" name=""/>
        <p:cNvGrpSpPr/>
        <p:nvPr/>
      </p:nvGrpSpPr>
      <p:grpSpPr>
        <a:xfrm>
          <a:off x="0" y="0"/>
          <a:ext cx="0" cy="0"/>
          <a:chOff x="0" y="0"/>
          <a:chExt cx="0" cy="0"/>
        </a:xfrm>
      </p:grpSpPr>
      <p:sp>
        <p:nvSpPr>
          <p:cNvPr id="4" name="Content Placeholder 5"/>
          <p:cNvSpPr>
            <a:spLocks noGrp="1"/>
          </p:cNvSpPr>
          <p:nvPr>
            <p:ph sz="half" idx="1"/>
          </p:nvPr>
        </p:nvSpPr>
        <p:spPr>
          <a:xfrm>
            <a:off x="533400" y="2285998"/>
            <a:ext cx="2438400" cy="4038601"/>
          </a:xfrm>
        </p:spPr>
        <p:txBody>
          <a:bodyPr>
            <a:normAutofit/>
          </a:bodyPr>
          <a:lstStyle>
            <a:lvl1pPr>
              <a:defRPr sz="2000"/>
            </a:lvl1pPr>
            <a:lvl2pPr>
              <a:defRPr sz="2000"/>
            </a:lvl2pPr>
            <a:lvl3pPr>
              <a:defRPr sz="2000"/>
            </a:lvl3pPr>
          </a:lstStyle>
          <a:p>
            <a:pPr lvl="0"/>
            <a:r>
              <a:rPr lang="en-US" sz="2400" smtClean="0"/>
              <a:t>Click to edit Master text styles</a:t>
            </a:r>
          </a:p>
          <a:p>
            <a:pPr lvl="1"/>
            <a:r>
              <a:rPr lang="en-US" sz="2400" smtClean="0"/>
              <a:t>Second level</a:t>
            </a:r>
          </a:p>
          <a:p>
            <a:pPr lvl="2"/>
            <a:r>
              <a:rPr lang="en-US" sz="2400" smtClean="0"/>
              <a:t>Third level</a:t>
            </a:r>
          </a:p>
        </p:txBody>
      </p:sp>
      <p:sp>
        <p:nvSpPr>
          <p:cNvPr id="10" name="Text Placeholder 2"/>
          <p:cNvSpPr>
            <a:spLocks noGrp="1"/>
          </p:cNvSpPr>
          <p:nvPr>
            <p:ph type="body" idx="10"/>
          </p:nvPr>
        </p:nvSpPr>
        <p:spPr>
          <a:xfrm>
            <a:off x="533400" y="1836588"/>
            <a:ext cx="2438400" cy="446087"/>
          </a:xfrm>
        </p:spPr>
        <p:txBody>
          <a:bodyPr anchor="b">
            <a:normAutofit/>
          </a:bodyPr>
          <a:lstStyle>
            <a:lvl1pPr marL="0" indent="0">
              <a:buNone/>
              <a:defRPr sz="18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half" idx="11"/>
          </p:nvPr>
        </p:nvSpPr>
        <p:spPr>
          <a:xfrm>
            <a:off x="3390900" y="2285998"/>
            <a:ext cx="2438400" cy="4038601"/>
          </a:xfrm>
        </p:spPr>
        <p:txBody>
          <a:bodyPr>
            <a:normAutofit/>
          </a:bodyPr>
          <a:lstStyle>
            <a:lvl1pPr>
              <a:defRPr sz="2000"/>
            </a:lvl1pPr>
            <a:lvl2pPr>
              <a:defRPr sz="2000"/>
            </a:lvl2pPr>
            <a:lvl3pPr>
              <a:defRPr sz="2000"/>
            </a:lvl3pPr>
          </a:lstStyle>
          <a:p>
            <a:pPr lvl="0"/>
            <a:r>
              <a:rPr lang="en-US" sz="2400" smtClean="0"/>
              <a:t>Click to edit Master text styles</a:t>
            </a:r>
          </a:p>
          <a:p>
            <a:pPr lvl="1"/>
            <a:r>
              <a:rPr lang="en-US" sz="2400" smtClean="0"/>
              <a:t>Second level</a:t>
            </a:r>
          </a:p>
          <a:p>
            <a:pPr lvl="2"/>
            <a:r>
              <a:rPr lang="en-US" sz="2400" smtClean="0"/>
              <a:t>Third level</a:t>
            </a:r>
          </a:p>
        </p:txBody>
      </p:sp>
      <p:sp>
        <p:nvSpPr>
          <p:cNvPr id="12" name="Text Placeholder 2"/>
          <p:cNvSpPr>
            <a:spLocks noGrp="1"/>
          </p:cNvSpPr>
          <p:nvPr>
            <p:ph type="body" idx="12"/>
          </p:nvPr>
        </p:nvSpPr>
        <p:spPr>
          <a:xfrm>
            <a:off x="3390900" y="1836588"/>
            <a:ext cx="2438400" cy="446087"/>
          </a:xfrm>
        </p:spPr>
        <p:txBody>
          <a:bodyPr anchor="b">
            <a:normAutofit/>
          </a:bodyPr>
          <a:lstStyle>
            <a:lvl1pPr marL="0" indent="0">
              <a:buNone/>
              <a:defRPr sz="18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half" idx="13"/>
          </p:nvPr>
        </p:nvSpPr>
        <p:spPr>
          <a:xfrm>
            <a:off x="6248400" y="2278210"/>
            <a:ext cx="2438400" cy="4038601"/>
          </a:xfrm>
        </p:spPr>
        <p:txBody>
          <a:bodyPr>
            <a:noAutofit/>
          </a:bodyPr>
          <a:lstStyle>
            <a:lvl1pPr>
              <a:defRPr sz="2000"/>
            </a:lvl1pPr>
            <a:lvl2pPr>
              <a:defRPr sz="2000"/>
            </a:lvl2pPr>
            <a:lvl3pPr>
              <a:defRPr sz="2000"/>
            </a:lvl3pPr>
          </a:lstStyle>
          <a:p>
            <a:pPr lvl="0"/>
            <a:r>
              <a:rPr lang="en-US" sz="2400" smtClean="0"/>
              <a:t>Click to edit Master text styles</a:t>
            </a:r>
          </a:p>
          <a:p>
            <a:pPr lvl="1"/>
            <a:r>
              <a:rPr lang="en-US" sz="2400" smtClean="0"/>
              <a:t>Second level</a:t>
            </a:r>
          </a:p>
          <a:p>
            <a:pPr lvl="2"/>
            <a:r>
              <a:rPr lang="en-US" sz="2400" smtClean="0"/>
              <a:t>Third level</a:t>
            </a:r>
          </a:p>
        </p:txBody>
      </p:sp>
      <p:sp>
        <p:nvSpPr>
          <p:cNvPr id="14" name="Text Placeholder 2"/>
          <p:cNvSpPr>
            <a:spLocks noGrp="1"/>
          </p:cNvSpPr>
          <p:nvPr>
            <p:ph type="body" idx="14"/>
          </p:nvPr>
        </p:nvSpPr>
        <p:spPr>
          <a:xfrm>
            <a:off x="6248400" y="1828800"/>
            <a:ext cx="2438400" cy="446087"/>
          </a:xfrm>
        </p:spPr>
        <p:txBody>
          <a:bodyPr anchor="b">
            <a:normAutofit/>
          </a:bodyPr>
          <a:lstStyle>
            <a:lvl1pPr marL="0" indent="0">
              <a:buNone/>
              <a:defRPr sz="18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Rectangle 2"/>
          <p:cNvSpPr>
            <a:spLocks noGrp="1" noChangeArrowheads="1"/>
          </p:cNvSpPr>
          <p:nvPr>
            <p:ph type="title"/>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201719839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our Text Boxes">
    <p:spTree>
      <p:nvGrpSpPr>
        <p:cNvPr id="1" name=""/>
        <p:cNvGrpSpPr/>
        <p:nvPr/>
      </p:nvGrpSpPr>
      <p:grpSpPr>
        <a:xfrm>
          <a:off x="0" y="0"/>
          <a:ext cx="0" cy="0"/>
          <a:chOff x="0" y="0"/>
          <a:chExt cx="0" cy="0"/>
        </a:xfrm>
      </p:grpSpPr>
      <p:sp>
        <p:nvSpPr>
          <p:cNvPr id="22" name="Content Placeholder 5"/>
          <p:cNvSpPr>
            <a:spLocks noGrp="1"/>
          </p:cNvSpPr>
          <p:nvPr>
            <p:ph sz="half" idx="15"/>
          </p:nvPr>
        </p:nvSpPr>
        <p:spPr>
          <a:xfrm>
            <a:off x="2552272" y="2278211"/>
            <a:ext cx="1905000" cy="4030810"/>
          </a:xfrm>
        </p:spPr>
        <p:txBody>
          <a:bodyPr>
            <a:normAutofit/>
          </a:bodyPr>
          <a:lstStyle/>
          <a:p>
            <a:pPr lvl="0"/>
            <a:r>
              <a:rPr lang="en-US" sz="2400" smtClean="0"/>
              <a:t>Click to edit Master text styles</a:t>
            </a:r>
          </a:p>
          <a:p>
            <a:pPr lvl="1"/>
            <a:r>
              <a:rPr lang="en-US" sz="2400" smtClean="0"/>
              <a:t>Second level</a:t>
            </a:r>
          </a:p>
          <a:p>
            <a:pPr lvl="2"/>
            <a:r>
              <a:rPr lang="en-US" sz="2400" smtClean="0"/>
              <a:t>Third level</a:t>
            </a:r>
          </a:p>
        </p:txBody>
      </p:sp>
      <p:sp>
        <p:nvSpPr>
          <p:cNvPr id="23" name="Text Placeholder 2"/>
          <p:cNvSpPr>
            <a:spLocks noGrp="1"/>
          </p:cNvSpPr>
          <p:nvPr>
            <p:ph type="body" idx="16" hasCustomPrompt="1"/>
          </p:nvPr>
        </p:nvSpPr>
        <p:spPr>
          <a:xfrm>
            <a:off x="2552272" y="1828800"/>
            <a:ext cx="1905000" cy="446087"/>
          </a:xfrm>
        </p:spPr>
        <p:txBody>
          <a:bodyPr anchor="b">
            <a:normAutofit/>
          </a:bodyPr>
          <a:lstStyle>
            <a:lvl1pPr marL="0" indent="0">
              <a:buNone/>
              <a:defRPr sz="1800" b="1" baseline="0">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a:t>
            </a:r>
          </a:p>
        </p:txBody>
      </p:sp>
      <p:sp>
        <p:nvSpPr>
          <p:cNvPr id="26" name="Content Placeholder 5"/>
          <p:cNvSpPr>
            <a:spLocks noGrp="1"/>
          </p:cNvSpPr>
          <p:nvPr>
            <p:ph sz="half" idx="19"/>
          </p:nvPr>
        </p:nvSpPr>
        <p:spPr>
          <a:xfrm>
            <a:off x="6781800" y="2278211"/>
            <a:ext cx="1905000" cy="4030810"/>
          </a:xfrm>
        </p:spPr>
        <p:txBody>
          <a:bodyPr>
            <a:normAutofit/>
          </a:bodyPr>
          <a:lstStyle/>
          <a:p>
            <a:pPr lvl="0"/>
            <a:r>
              <a:rPr lang="en-US" sz="2400" smtClean="0"/>
              <a:t>Click to edit Master text styles</a:t>
            </a:r>
          </a:p>
          <a:p>
            <a:pPr lvl="1"/>
            <a:r>
              <a:rPr lang="en-US" sz="2400" smtClean="0"/>
              <a:t>Second level</a:t>
            </a:r>
          </a:p>
          <a:p>
            <a:pPr lvl="2"/>
            <a:r>
              <a:rPr lang="en-US" sz="2400" smtClean="0"/>
              <a:t>Third level</a:t>
            </a:r>
          </a:p>
        </p:txBody>
      </p:sp>
      <p:sp>
        <p:nvSpPr>
          <p:cNvPr id="27" name="Text Placeholder 2"/>
          <p:cNvSpPr>
            <a:spLocks noGrp="1"/>
          </p:cNvSpPr>
          <p:nvPr>
            <p:ph type="body" idx="20" hasCustomPrompt="1"/>
          </p:nvPr>
        </p:nvSpPr>
        <p:spPr>
          <a:xfrm>
            <a:off x="6781800" y="1828800"/>
            <a:ext cx="1905000" cy="446087"/>
          </a:xfrm>
        </p:spPr>
        <p:txBody>
          <a:bodyPr anchor="b">
            <a:normAutofit/>
          </a:bodyPr>
          <a:lstStyle>
            <a:lvl1pPr marL="0" indent="0">
              <a:buNone/>
              <a:defRPr sz="1800" b="1" baseline="0">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a:t>
            </a:r>
          </a:p>
        </p:txBody>
      </p:sp>
      <p:sp>
        <p:nvSpPr>
          <p:cNvPr id="12" name="Rectangle 2"/>
          <p:cNvSpPr>
            <a:spLocks noGrp="1" noChangeArrowheads="1"/>
          </p:cNvSpPr>
          <p:nvPr>
            <p:ph type="title"/>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
        <p:nvSpPr>
          <p:cNvPr id="13" name="Content Placeholder 5"/>
          <p:cNvSpPr>
            <a:spLocks noGrp="1"/>
          </p:cNvSpPr>
          <p:nvPr>
            <p:ph sz="half" idx="21"/>
          </p:nvPr>
        </p:nvSpPr>
        <p:spPr>
          <a:xfrm>
            <a:off x="4724400" y="2278211"/>
            <a:ext cx="1905000" cy="4030810"/>
          </a:xfrm>
        </p:spPr>
        <p:txBody>
          <a:bodyPr>
            <a:normAutofit/>
          </a:bodyPr>
          <a:lstStyle/>
          <a:p>
            <a:pPr lvl="0"/>
            <a:r>
              <a:rPr lang="en-US" sz="2400" smtClean="0"/>
              <a:t>Click to edit Master text styles</a:t>
            </a:r>
          </a:p>
          <a:p>
            <a:pPr lvl="1"/>
            <a:r>
              <a:rPr lang="en-US" sz="2400" smtClean="0"/>
              <a:t>Second level</a:t>
            </a:r>
          </a:p>
          <a:p>
            <a:pPr lvl="2"/>
            <a:r>
              <a:rPr lang="en-US" sz="2400" smtClean="0"/>
              <a:t>Third level</a:t>
            </a:r>
          </a:p>
        </p:txBody>
      </p:sp>
      <p:sp>
        <p:nvSpPr>
          <p:cNvPr id="14" name="Text Placeholder 2"/>
          <p:cNvSpPr>
            <a:spLocks noGrp="1"/>
          </p:cNvSpPr>
          <p:nvPr>
            <p:ph type="body" idx="22" hasCustomPrompt="1"/>
          </p:nvPr>
        </p:nvSpPr>
        <p:spPr>
          <a:xfrm>
            <a:off x="4724400" y="1828800"/>
            <a:ext cx="1905000" cy="446087"/>
          </a:xfrm>
        </p:spPr>
        <p:txBody>
          <a:bodyPr anchor="b">
            <a:normAutofit/>
          </a:bodyPr>
          <a:lstStyle>
            <a:lvl1pPr marL="0" indent="0">
              <a:buNone/>
              <a:defRPr sz="1800" b="1" baseline="0">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a:t>
            </a:r>
          </a:p>
        </p:txBody>
      </p:sp>
      <p:sp>
        <p:nvSpPr>
          <p:cNvPr id="15" name="Content Placeholder 5"/>
          <p:cNvSpPr>
            <a:spLocks noGrp="1"/>
          </p:cNvSpPr>
          <p:nvPr>
            <p:ph sz="half" idx="23"/>
          </p:nvPr>
        </p:nvSpPr>
        <p:spPr>
          <a:xfrm>
            <a:off x="533400" y="2278211"/>
            <a:ext cx="1905000" cy="4030810"/>
          </a:xfrm>
        </p:spPr>
        <p:txBody>
          <a:bodyPr>
            <a:noAutofit/>
          </a:bodyPr>
          <a:lstStyle>
            <a:lvl1pPr>
              <a:defRPr sz="2000"/>
            </a:lvl1pPr>
            <a:lvl2pPr>
              <a:defRPr sz="2000"/>
            </a:lvl2pPr>
            <a:lvl3pPr>
              <a:defRPr sz="2000"/>
            </a:lvl3pPr>
          </a:lstStyle>
          <a:p>
            <a:pPr lvl="0"/>
            <a:r>
              <a:rPr lang="en-US" sz="2400" smtClean="0"/>
              <a:t>Click to edit Master text styles</a:t>
            </a:r>
          </a:p>
          <a:p>
            <a:pPr lvl="1"/>
            <a:r>
              <a:rPr lang="en-US" sz="2400" smtClean="0"/>
              <a:t>Second level</a:t>
            </a:r>
          </a:p>
          <a:p>
            <a:pPr lvl="2"/>
            <a:r>
              <a:rPr lang="en-US" sz="2400" smtClean="0"/>
              <a:t>Third level</a:t>
            </a:r>
          </a:p>
        </p:txBody>
      </p:sp>
      <p:sp>
        <p:nvSpPr>
          <p:cNvPr id="16" name="Text Placeholder 2"/>
          <p:cNvSpPr>
            <a:spLocks noGrp="1"/>
          </p:cNvSpPr>
          <p:nvPr>
            <p:ph type="body" idx="24" hasCustomPrompt="1"/>
          </p:nvPr>
        </p:nvSpPr>
        <p:spPr>
          <a:xfrm>
            <a:off x="533400" y="1828800"/>
            <a:ext cx="1905000" cy="446087"/>
          </a:xfrm>
        </p:spPr>
        <p:txBody>
          <a:bodyPr anchor="b">
            <a:normAutofit/>
          </a:bodyPr>
          <a:lstStyle>
            <a:lvl1pPr marL="0" indent="0">
              <a:buNone/>
              <a:defRPr sz="1800" b="1" baseline="0">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a:t>
            </a:r>
          </a:p>
        </p:txBody>
      </p:sp>
    </p:spTree>
    <p:extLst>
      <p:ext uri="{BB962C8B-B14F-4D97-AF65-F5344CB8AC3E}">
        <p14:creationId xmlns:p14="http://schemas.microsoft.com/office/powerpoint/2010/main" val="340457623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our Text Boxes (2x2)">
    <p:spTree>
      <p:nvGrpSpPr>
        <p:cNvPr id="1" name=""/>
        <p:cNvGrpSpPr/>
        <p:nvPr/>
      </p:nvGrpSpPr>
      <p:grpSpPr>
        <a:xfrm>
          <a:off x="0" y="0"/>
          <a:ext cx="0" cy="0"/>
          <a:chOff x="0" y="0"/>
          <a:chExt cx="0" cy="0"/>
        </a:xfrm>
      </p:grpSpPr>
      <p:sp>
        <p:nvSpPr>
          <p:cNvPr id="4" name="Content Placeholder 5"/>
          <p:cNvSpPr>
            <a:spLocks noGrp="1"/>
          </p:cNvSpPr>
          <p:nvPr>
            <p:ph sz="half" idx="1"/>
          </p:nvPr>
        </p:nvSpPr>
        <p:spPr>
          <a:xfrm>
            <a:off x="533400" y="2286000"/>
            <a:ext cx="3962400" cy="1676400"/>
          </a:xfrm>
        </p:spPr>
        <p:txBody>
          <a:bodyPr>
            <a:normAutofit/>
          </a:bodyPr>
          <a:lstStyle/>
          <a:p>
            <a:pPr lvl="0"/>
            <a:r>
              <a:rPr lang="en-US" sz="2400" smtClean="0"/>
              <a:t>Click to edit Master text styles</a:t>
            </a:r>
          </a:p>
          <a:p>
            <a:pPr lvl="1"/>
            <a:r>
              <a:rPr lang="en-US" sz="2400" smtClean="0"/>
              <a:t>Second level</a:t>
            </a:r>
          </a:p>
          <a:p>
            <a:pPr lvl="2"/>
            <a:r>
              <a:rPr lang="en-US" sz="2400" smtClean="0"/>
              <a:t>Third level</a:t>
            </a:r>
          </a:p>
        </p:txBody>
      </p:sp>
      <p:sp>
        <p:nvSpPr>
          <p:cNvPr id="5" name="Content Placeholder 5"/>
          <p:cNvSpPr>
            <a:spLocks noGrp="1"/>
          </p:cNvSpPr>
          <p:nvPr>
            <p:ph sz="half" idx="2"/>
          </p:nvPr>
        </p:nvSpPr>
        <p:spPr>
          <a:xfrm>
            <a:off x="4724400" y="2286000"/>
            <a:ext cx="3962400" cy="1676400"/>
          </a:xfrm>
        </p:spPr>
        <p:txBody>
          <a:bodyPr>
            <a:normAutofit/>
          </a:bodyPr>
          <a:lstStyle/>
          <a:p>
            <a:pPr lvl="0"/>
            <a:r>
              <a:rPr lang="en-US" sz="2400" smtClean="0"/>
              <a:t>Click to edit Master text styles</a:t>
            </a:r>
          </a:p>
          <a:p>
            <a:pPr lvl="1"/>
            <a:r>
              <a:rPr lang="en-US" sz="2400" smtClean="0"/>
              <a:t>Second level</a:t>
            </a:r>
          </a:p>
          <a:p>
            <a:pPr lvl="2"/>
            <a:r>
              <a:rPr lang="en-US" sz="2400" smtClean="0"/>
              <a:t>Third level</a:t>
            </a:r>
          </a:p>
        </p:txBody>
      </p:sp>
      <p:sp>
        <p:nvSpPr>
          <p:cNvPr id="12" name="Text Placeholder 2"/>
          <p:cNvSpPr>
            <a:spLocks noGrp="1"/>
          </p:cNvSpPr>
          <p:nvPr>
            <p:ph type="body" idx="10" hasCustomPrompt="1"/>
          </p:nvPr>
        </p:nvSpPr>
        <p:spPr>
          <a:xfrm>
            <a:off x="533400" y="1828800"/>
            <a:ext cx="3962400" cy="446087"/>
          </a:xfrm>
        </p:spPr>
        <p:txBody>
          <a:bodyPr anchor="b"/>
          <a:lstStyle>
            <a:lvl1pPr marL="0" indent="0">
              <a:buNone/>
              <a:defRPr sz="24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14" name="Text Placeholder 2"/>
          <p:cNvSpPr>
            <a:spLocks noGrp="1"/>
          </p:cNvSpPr>
          <p:nvPr>
            <p:ph type="body" idx="11" hasCustomPrompt="1"/>
          </p:nvPr>
        </p:nvSpPr>
        <p:spPr>
          <a:xfrm>
            <a:off x="4724400" y="1828800"/>
            <a:ext cx="3962400" cy="446087"/>
          </a:xfrm>
        </p:spPr>
        <p:txBody>
          <a:bodyPr anchor="b"/>
          <a:lstStyle>
            <a:lvl1pPr marL="0" indent="0">
              <a:buNone/>
              <a:defRPr sz="24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15" name="Content Placeholder 5"/>
          <p:cNvSpPr>
            <a:spLocks noGrp="1"/>
          </p:cNvSpPr>
          <p:nvPr>
            <p:ph sz="half" idx="12"/>
          </p:nvPr>
        </p:nvSpPr>
        <p:spPr>
          <a:xfrm>
            <a:off x="514350" y="4724400"/>
            <a:ext cx="3962400" cy="1600200"/>
          </a:xfrm>
        </p:spPr>
        <p:txBody>
          <a:bodyPr>
            <a:normAutofit/>
          </a:bodyPr>
          <a:lstStyle/>
          <a:p>
            <a:pPr lvl="0"/>
            <a:r>
              <a:rPr lang="en-US" sz="2400" smtClean="0"/>
              <a:t>Click to edit Master text styles</a:t>
            </a:r>
          </a:p>
          <a:p>
            <a:pPr lvl="1"/>
            <a:r>
              <a:rPr lang="en-US" sz="2400" smtClean="0"/>
              <a:t>Second level</a:t>
            </a:r>
          </a:p>
          <a:p>
            <a:pPr lvl="2"/>
            <a:r>
              <a:rPr lang="en-US" sz="2400" smtClean="0"/>
              <a:t>Third level</a:t>
            </a:r>
          </a:p>
        </p:txBody>
      </p:sp>
      <p:sp>
        <p:nvSpPr>
          <p:cNvPr id="16" name="Content Placeholder 5"/>
          <p:cNvSpPr>
            <a:spLocks noGrp="1"/>
          </p:cNvSpPr>
          <p:nvPr>
            <p:ph sz="half" idx="13"/>
          </p:nvPr>
        </p:nvSpPr>
        <p:spPr>
          <a:xfrm>
            <a:off x="4724400" y="4724400"/>
            <a:ext cx="3962400" cy="1600200"/>
          </a:xfrm>
        </p:spPr>
        <p:txBody>
          <a:bodyPr>
            <a:normAutofit/>
          </a:bodyPr>
          <a:lstStyle/>
          <a:p>
            <a:pPr lvl="0"/>
            <a:r>
              <a:rPr lang="en-US" sz="2400" smtClean="0"/>
              <a:t>Click to edit Master text styles</a:t>
            </a:r>
          </a:p>
          <a:p>
            <a:pPr lvl="1"/>
            <a:r>
              <a:rPr lang="en-US" sz="2400" smtClean="0"/>
              <a:t>Second level</a:t>
            </a:r>
          </a:p>
          <a:p>
            <a:pPr lvl="2"/>
            <a:r>
              <a:rPr lang="en-US" sz="2400" smtClean="0"/>
              <a:t>Third level</a:t>
            </a:r>
          </a:p>
        </p:txBody>
      </p:sp>
      <p:sp>
        <p:nvSpPr>
          <p:cNvPr id="17" name="Text Placeholder 2"/>
          <p:cNvSpPr>
            <a:spLocks noGrp="1"/>
          </p:cNvSpPr>
          <p:nvPr>
            <p:ph type="body" idx="14" hasCustomPrompt="1"/>
          </p:nvPr>
        </p:nvSpPr>
        <p:spPr>
          <a:xfrm>
            <a:off x="533400" y="4282778"/>
            <a:ext cx="3962400" cy="446087"/>
          </a:xfrm>
        </p:spPr>
        <p:txBody>
          <a:bodyPr anchor="b"/>
          <a:lstStyle>
            <a:lvl1pPr marL="0" indent="0">
              <a:buNone/>
              <a:defRPr sz="24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18" name="Text Placeholder 2"/>
          <p:cNvSpPr>
            <a:spLocks noGrp="1"/>
          </p:cNvSpPr>
          <p:nvPr>
            <p:ph type="body" idx="15" hasCustomPrompt="1"/>
          </p:nvPr>
        </p:nvSpPr>
        <p:spPr>
          <a:xfrm>
            <a:off x="4724400" y="4267200"/>
            <a:ext cx="3962400" cy="446087"/>
          </a:xfrm>
        </p:spPr>
        <p:txBody>
          <a:bodyPr anchor="b"/>
          <a:lstStyle>
            <a:lvl1pPr marL="0" indent="0">
              <a:buNone/>
              <a:defRPr sz="24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11" name="Rectangle 2"/>
          <p:cNvSpPr>
            <a:spLocks noGrp="1" noChangeArrowheads="1"/>
          </p:cNvSpPr>
          <p:nvPr>
            <p:ph type="title"/>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283545300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ix Text Boxes">
    <p:spTree>
      <p:nvGrpSpPr>
        <p:cNvPr id="1" name=""/>
        <p:cNvGrpSpPr/>
        <p:nvPr/>
      </p:nvGrpSpPr>
      <p:grpSpPr>
        <a:xfrm>
          <a:off x="0" y="0"/>
          <a:ext cx="0" cy="0"/>
          <a:chOff x="0" y="0"/>
          <a:chExt cx="0" cy="0"/>
        </a:xfrm>
      </p:grpSpPr>
      <p:sp>
        <p:nvSpPr>
          <p:cNvPr id="4" name="Content Placeholder 5"/>
          <p:cNvSpPr>
            <a:spLocks noGrp="1"/>
          </p:cNvSpPr>
          <p:nvPr>
            <p:ph sz="half" idx="1"/>
          </p:nvPr>
        </p:nvSpPr>
        <p:spPr>
          <a:xfrm>
            <a:off x="533400" y="2278212"/>
            <a:ext cx="2438400" cy="1590531"/>
          </a:xfrm>
        </p:spPr>
        <p:txBody>
          <a:bodyPr>
            <a:normAutofit/>
          </a:bodyPr>
          <a:lstStyle/>
          <a:p>
            <a:pPr lvl="0"/>
            <a:r>
              <a:rPr lang="en-US" sz="2400" smtClean="0"/>
              <a:t>Click to edit Master text styles</a:t>
            </a:r>
          </a:p>
          <a:p>
            <a:pPr lvl="1"/>
            <a:r>
              <a:rPr lang="en-US" sz="2400" smtClean="0"/>
              <a:t>Second level</a:t>
            </a:r>
          </a:p>
          <a:p>
            <a:pPr lvl="2"/>
            <a:r>
              <a:rPr lang="en-US" sz="2400" smtClean="0"/>
              <a:t>Third level</a:t>
            </a:r>
          </a:p>
        </p:txBody>
      </p:sp>
      <p:sp>
        <p:nvSpPr>
          <p:cNvPr id="5" name="Content Placeholder 5"/>
          <p:cNvSpPr>
            <a:spLocks noGrp="1"/>
          </p:cNvSpPr>
          <p:nvPr>
            <p:ph sz="half" idx="2"/>
          </p:nvPr>
        </p:nvSpPr>
        <p:spPr>
          <a:xfrm>
            <a:off x="6248400" y="2316312"/>
            <a:ext cx="2438400" cy="1590531"/>
          </a:xfrm>
        </p:spPr>
        <p:txBody>
          <a:bodyPr>
            <a:normAutofit/>
          </a:bodyPr>
          <a:lstStyle/>
          <a:p>
            <a:pPr lvl="0"/>
            <a:r>
              <a:rPr lang="en-US" sz="2400" smtClean="0"/>
              <a:t>Click to edit Master text styles</a:t>
            </a:r>
          </a:p>
          <a:p>
            <a:pPr lvl="1"/>
            <a:r>
              <a:rPr lang="en-US" sz="2400" smtClean="0"/>
              <a:t>Second level</a:t>
            </a:r>
          </a:p>
          <a:p>
            <a:pPr lvl="2"/>
            <a:r>
              <a:rPr lang="en-US" sz="2400" smtClean="0"/>
              <a:t>Third level</a:t>
            </a:r>
          </a:p>
        </p:txBody>
      </p:sp>
      <p:sp>
        <p:nvSpPr>
          <p:cNvPr id="17" name="Text Placeholder 2"/>
          <p:cNvSpPr>
            <a:spLocks noGrp="1"/>
          </p:cNvSpPr>
          <p:nvPr>
            <p:ph type="body" idx="11"/>
          </p:nvPr>
        </p:nvSpPr>
        <p:spPr>
          <a:xfrm>
            <a:off x="533400" y="1828801"/>
            <a:ext cx="2438400" cy="394126"/>
          </a:xfrm>
        </p:spPr>
        <p:txBody>
          <a:bodyPr anchor="b">
            <a:normAutofit/>
          </a:bodyPr>
          <a:lstStyle>
            <a:lvl1pPr marL="0" indent="0">
              <a:buNone/>
              <a:defRPr sz="18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2"/>
          <p:cNvSpPr>
            <a:spLocks noGrp="1"/>
          </p:cNvSpPr>
          <p:nvPr>
            <p:ph type="body" idx="13"/>
          </p:nvPr>
        </p:nvSpPr>
        <p:spPr>
          <a:xfrm>
            <a:off x="3390900" y="1828801"/>
            <a:ext cx="2438400" cy="394126"/>
          </a:xfrm>
        </p:spPr>
        <p:txBody>
          <a:bodyPr anchor="b">
            <a:normAutofit/>
          </a:bodyPr>
          <a:lstStyle>
            <a:lvl1pPr marL="0" indent="0">
              <a:buNone/>
              <a:defRPr sz="18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2"/>
          <p:cNvSpPr>
            <a:spLocks noGrp="1"/>
          </p:cNvSpPr>
          <p:nvPr>
            <p:ph type="body" idx="15"/>
          </p:nvPr>
        </p:nvSpPr>
        <p:spPr>
          <a:xfrm>
            <a:off x="6248400" y="1821013"/>
            <a:ext cx="2438400" cy="394126"/>
          </a:xfrm>
        </p:spPr>
        <p:txBody>
          <a:bodyPr anchor="b">
            <a:normAutofit/>
          </a:bodyPr>
          <a:lstStyle>
            <a:lvl1pPr marL="0" indent="0">
              <a:buNone/>
              <a:defRPr sz="18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Content Placeholder 5"/>
          <p:cNvSpPr>
            <a:spLocks noGrp="1"/>
          </p:cNvSpPr>
          <p:nvPr>
            <p:ph sz="half" idx="12" hasCustomPrompt="1"/>
          </p:nvPr>
        </p:nvSpPr>
        <p:spPr>
          <a:xfrm>
            <a:off x="3390900" y="2278211"/>
            <a:ext cx="2438400" cy="1615777"/>
          </a:xfrm>
        </p:spPr>
        <p:txBody>
          <a:bodyPr>
            <a:normAutofit/>
          </a:bodyPr>
          <a:lstStyle/>
          <a:p>
            <a:r>
              <a:rPr lang="en-US" sz="2400" dirty="0"/>
              <a:t>Bullet</a:t>
            </a:r>
            <a:endParaRPr lang="en-US" dirty="0"/>
          </a:p>
          <a:p>
            <a:pPr lvl="1"/>
            <a:r>
              <a:rPr lang="en-US" sz="2000" dirty="0"/>
              <a:t>Dash</a:t>
            </a:r>
            <a:endParaRPr lang="en-US" sz="1400" dirty="0"/>
          </a:p>
          <a:p>
            <a:pPr lvl="2"/>
            <a:r>
              <a:rPr lang="en-US" sz="1400" dirty="0"/>
              <a:t>Sub-bullet</a:t>
            </a:r>
            <a:endParaRPr lang="en-US" dirty="0"/>
          </a:p>
        </p:txBody>
      </p:sp>
      <p:sp>
        <p:nvSpPr>
          <p:cNvPr id="25" name="Content Placeholder 5"/>
          <p:cNvSpPr>
            <a:spLocks noGrp="1"/>
          </p:cNvSpPr>
          <p:nvPr>
            <p:ph sz="half" idx="16"/>
          </p:nvPr>
        </p:nvSpPr>
        <p:spPr>
          <a:xfrm>
            <a:off x="533400" y="4708824"/>
            <a:ext cx="2438400" cy="1590531"/>
          </a:xfrm>
        </p:spPr>
        <p:txBody>
          <a:bodyPr>
            <a:normAutofit/>
          </a:bodyPr>
          <a:lstStyle/>
          <a:p>
            <a:pPr lvl="0"/>
            <a:r>
              <a:rPr lang="en-US" sz="2400" smtClean="0"/>
              <a:t>Click to edit Master text styles</a:t>
            </a:r>
          </a:p>
          <a:p>
            <a:pPr lvl="1"/>
            <a:r>
              <a:rPr lang="en-US" sz="2400" smtClean="0"/>
              <a:t>Second level</a:t>
            </a:r>
          </a:p>
          <a:p>
            <a:pPr lvl="2"/>
            <a:r>
              <a:rPr lang="en-US" sz="2400" smtClean="0"/>
              <a:t>Third level</a:t>
            </a:r>
          </a:p>
        </p:txBody>
      </p:sp>
      <p:sp>
        <p:nvSpPr>
          <p:cNvPr id="26" name="Content Placeholder 5"/>
          <p:cNvSpPr>
            <a:spLocks noGrp="1"/>
          </p:cNvSpPr>
          <p:nvPr>
            <p:ph sz="half" idx="17"/>
          </p:nvPr>
        </p:nvSpPr>
        <p:spPr>
          <a:xfrm>
            <a:off x="6248400" y="4746924"/>
            <a:ext cx="2438400" cy="1590531"/>
          </a:xfrm>
        </p:spPr>
        <p:txBody>
          <a:bodyPr>
            <a:normAutofit/>
          </a:bodyPr>
          <a:lstStyle/>
          <a:p>
            <a:pPr lvl="0"/>
            <a:r>
              <a:rPr lang="en-US" sz="2400" smtClean="0"/>
              <a:t>Click to edit Master text styles</a:t>
            </a:r>
          </a:p>
          <a:p>
            <a:pPr lvl="1"/>
            <a:r>
              <a:rPr lang="en-US" sz="2400" smtClean="0"/>
              <a:t>Second level</a:t>
            </a:r>
          </a:p>
          <a:p>
            <a:pPr lvl="2"/>
            <a:r>
              <a:rPr lang="en-US" sz="2400" smtClean="0"/>
              <a:t>Third level</a:t>
            </a:r>
          </a:p>
        </p:txBody>
      </p:sp>
      <p:sp>
        <p:nvSpPr>
          <p:cNvPr id="27" name="Text Placeholder 2"/>
          <p:cNvSpPr>
            <a:spLocks noGrp="1"/>
          </p:cNvSpPr>
          <p:nvPr>
            <p:ph type="body" idx="18"/>
          </p:nvPr>
        </p:nvSpPr>
        <p:spPr>
          <a:xfrm>
            <a:off x="533400" y="4259413"/>
            <a:ext cx="2438400" cy="394126"/>
          </a:xfrm>
        </p:spPr>
        <p:txBody>
          <a:bodyPr anchor="b">
            <a:normAutofit/>
          </a:bodyPr>
          <a:lstStyle>
            <a:lvl1pPr marL="0" indent="0">
              <a:buNone/>
              <a:defRPr sz="18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8" name="Text Placeholder 2"/>
          <p:cNvSpPr>
            <a:spLocks noGrp="1"/>
          </p:cNvSpPr>
          <p:nvPr>
            <p:ph type="body" idx="19"/>
          </p:nvPr>
        </p:nvSpPr>
        <p:spPr>
          <a:xfrm>
            <a:off x="3390900" y="4259413"/>
            <a:ext cx="2438400" cy="394126"/>
          </a:xfrm>
        </p:spPr>
        <p:txBody>
          <a:bodyPr anchor="b">
            <a:normAutofit/>
          </a:bodyPr>
          <a:lstStyle>
            <a:lvl1pPr marL="0" indent="0">
              <a:buNone/>
              <a:defRPr sz="18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Text Placeholder 2"/>
          <p:cNvSpPr>
            <a:spLocks noGrp="1"/>
          </p:cNvSpPr>
          <p:nvPr>
            <p:ph type="body" idx="20"/>
          </p:nvPr>
        </p:nvSpPr>
        <p:spPr>
          <a:xfrm>
            <a:off x="6248400" y="4251625"/>
            <a:ext cx="2438400" cy="394126"/>
          </a:xfrm>
        </p:spPr>
        <p:txBody>
          <a:bodyPr anchor="b">
            <a:normAutofit/>
          </a:bodyPr>
          <a:lstStyle>
            <a:lvl1pPr marL="0" indent="0">
              <a:buNone/>
              <a:defRPr sz="18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Content Placeholder 5"/>
          <p:cNvSpPr>
            <a:spLocks noGrp="1"/>
          </p:cNvSpPr>
          <p:nvPr>
            <p:ph sz="half" idx="21" hasCustomPrompt="1"/>
          </p:nvPr>
        </p:nvSpPr>
        <p:spPr>
          <a:xfrm>
            <a:off x="3390900" y="4708823"/>
            <a:ext cx="2438400" cy="1615777"/>
          </a:xfrm>
        </p:spPr>
        <p:txBody>
          <a:bodyPr>
            <a:normAutofit/>
          </a:bodyPr>
          <a:lstStyle/>
          <a:p>
            <a:r>
              <a:rPr lang="en-US" sz="2400" dirty="0"/>
              <a:t>Bullet</a:t>
            </a:r>
            <a:endParaRPr lang="en-US" dirty="0"/>
          </a:p>
          <a:p>
            <a:pPr lvl="1"/>
            <a:r>
              <a:rPr lang="en-US" sz="2000" dirty="0"/>
              <a:t>Dash</a:t>
            </a:r>
            <a:endParaRPr lang="en-US" sz="1400" dirty="0"/>
          </a:p>
          <a:p>
            <a:pPr lvl="2"/>
            <a:r>
              <a:rPr lang="en-US" sz="1400" dirty="0"/>
              <a:t>Sub-bullet</a:t>
            </a:r>
            <a:endParaRPr lang="en-US" dirty="0"/>
          </a:p>
        </p:txBody>
      </p:sp>
      <p:sp>
        <p:nvSpPr>
          <p:cNvPr id="15" name="Rectangle 2"/>
          <p:cNvSpPr>
            <a:spLocks noGrp="1" noChangeArrowheads="1"/>
          </p:cNvSpPr>
          <p:nvPr>
            <p:ph type="title"/>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261699333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Numbered Text Boxes">
    <p:spTree>
      <p:nvGrpSpPr>
        <p:cNvPr id="1" name=""/>
        <p:cNvGrpSpPr/>
        <p:nvPr/>
      </p:nvGrpSpPr>
      <p:grpSpPr>
        <a:xfrm>
          <a:off x="0" y="0"/>
          <a:ext cx="0" cy="0"/>
          <a:chOff x="0" y="0"/>
          <a:chExt cx="0" cy="0"/>
        </a:xfrm>
      </p:grpSpPr>
      <p:sp>
        <p:nvSpPr>
          <p:cNvPr id="61" name="Text Placeholder 58"/>
          <p:cNvSpPr>
            <a:spLocks noGrp="1"/>
          </p:cNvSpPr>
          <p:nvPr>
            <p:ph type="body" sz="quarter" idx="20" hasCustomPrompt="1"/>
          </p:nvPr>
        </p:nvSpPr>
        <p:spPr>
          <a:xfrm>
            <a:off x="568968" y="4992874"/>
            <a:ext cx="369582" cy="311150"/>
          </a:xfrm>
          <a:solidFill>
            <a:schemeClr val="accent1">
              <a:lumMod val="90000"/>
            </a:schemeClr>
          </a:solidFill>
        </p:spPr>
        <p:txBody>
          <a:bodyPr>
            <a:noAutofit/>
          </a:bodyPr>
          <a:lstStyle>
            <a:lvl1pPr marL="0" indent="0">
              <a:buNone/>
              <a:defRPr sz="1800" b="1" i="0">
                <a:solidFill>
                  <a:schemeClr val="accent2"/>
                </a:solidFill>
              </a:defRPr>
            </a:lvl1pPr>
          </a:lstStyle>
          <a:p>
            <a:pPr lvl="0"/>
            <a:r>
              <a:rPr lang="en-US" b="1" dirty="0" smtClean="0"/>
              <a:t>4</a:t>
            </a:r>
            <a:endParaRPr lang="en-US" dirty="0"/>
          </a:p>
        </p:txBody>
      </p:sp>
      <p:sp>
        <p:nvSpPr>
          <p:cNvPr id="62" name="Text Placeholder 58"/>
          <p:cNvSpPr>
            <a:spLocks noGrp="1"/>
          </p:cNvSpPr>
          <p:nvPr>
            <p:ph type="body" sz="quarter" idx="21" hasCustomPrompt="1"/>
          </p:nvPr>
        </p:nvSpPr>
        <p:spPr>
          <a:xfrm>
            <a:off x="583523" y="3954899"/>
            <a:ext cx="369582" cy="311150"/>
          </a:xfrm>
          <a:solidFill>
            <a:schemeClr val="accent1">
              <a:lumMod val="90000"/>
            </a:schemeClr>
          </a:solidFill>
        </p:spPr>
        <p:txBody>
          <a:bodyPr>
            <a:noAutofit/>
          </a:bodyPr>
          <a:lstStyle>
            <a:lvl1pPr marL="0" indent="0">
              <a:buNone/>
              <a:defRPr sz="1800" b="1">
                <a:solidFill>
                  <a:schemeClr val="accent2"/>
                </a:solidFill>
              </a:defRPr>
            </a:lvl1pPr>
          </a:lstStyle>
          <a:p>
            <a:pPr lvl="0"/>
            <a:r>
              <a:rPr lang="en-US" dirty="0" smtClean="0"/>
              <a:t>3</a:t>
            </a:r>
            <a:endParaRPr lang="en-US" dirty="0"/>
          </a:p>
        </p:txBody>
      </p:sp>
      <p:sp>
        <p:nvSpPr>
          <p:cNvPr id="63" name="Text Placeholder 58"/>
          <p:cNvSpPr>
            <a:spLocks noGrp="1"/>
          </p:cNvSpPr>
          <p:nvPr>
            <p:ph type="body" sz="quarter" idx="22" hasCustomPrompt="1"/>
          </p:nvPr>
        </p:nvSpPr>
        <p:spPr>
          <a:xfrm>
            <a:off x="581811" y="2868799"/>
            <a:ext cx="369582" cy="311150"/>
          </a:xfrm>
          <a:solidFill>
            <a:schemeClr val="accent1">
              <a:lumMod val="90000"/>
            </a:schemeClr>
          </a:solidFill>
        </p:spPr>
        <p:txBody>
          <a:bodyPr>
            <a:noAutofit/>
          </a:bodyPr>
          <a:lstStyle>
            <a:lvl1pPr marL="0" indent="0">
              <a:buNone/>
              <a:defRPr sz="1800" b="1">
                <a:solidFill>
                  <a:schemeClr val="accent2"/>
                </a:solidFill>
              </a:defRPr>
            </a:lvl1pPr>
          </a:lstStyle>
          <a:p>
            <a:pPr lvl="0"/>
            <a:r>
              <a:rPr lang="en-US" dirty="0" smtClean="0"/>
              <a:t>2</a:t>
            </a:r>
            <a:endParaRPr lang="en-US" dirty="0"/>
          </a:p>
        </p:txBody>
      </p:sp>
      <p:sp>
        <p:nvSpPr>
          <p:cNvPr id="64" name="Text Placeholder 58"/>
          <p:cNvSpPr>
            <a:spLocks noGrp="1"/>
          </p:cNvSpPr>
          <p:nvPr>
            <p:ph type="body" sz="quarter" idx="23" hasCustomPrompt="1"/>
          </p:nvPr>
        </p:nvSpPr>
        <p:spPr>
          <a:xfrm>
            <a:off x="568968" y="1771837"/>
            <a:ext cx="369582" cy="311150"/>
          </a:xfrm>
          <a:solidFill>
            <a:schemeClr val="accent1">
              <a:lumMod val="90000"/>
            </a:schemeClr>
          </a:solidFill>
        </p:spPr>
        <p:txBody>
          <a:bodyPr>
            <a:noAutofit/>
          </a:bodyPr>
          <a:lstStyle>
            <a:lvl1pPr marL="0" indent="0">
              <a:buNone/>
              <a:defRPr sz="1800" b="1">
                <a:solidFill>
                  <a:schemeClr val="accent2"/>
                </a:solidFill>
              </a:defRPr>
            </a:lvl1pPr>
          </a:lstStyle>
          <a:p>
            <a:pPr lvl="0"/>
            <a:r>
              <a:rPr lang="en-US" dirty="0" smtClean="0"/>
              <a:t>1</a:t>
            </a:r>
            <a:endParaRPr lang="en-US" dirty="0"/>
          </a:p>
        </p:txBody>
      </p:sp>
      <p:sp>
        <p:nvSpPr>
          <p:cNvPr id="26" name="Line 6"/>
          <p:cNvSpPr>
            <a:spLocks noChangeShapeType="1"/>
          </p:cNvSpPr>
          <p:nvPr/>
        </p:nvSpPr>
        <p:spPr bwMode="auto">
          <a:xfrm>
            <a:off x="395288" y="1179513"/>
            <a:ext cx="8366125" cy="0"/>
          </a:xfrm>
          <a:prstGeom prst="line">
            <a:avLst/>
          </a:prstGeom>
          <a:noFill/>
          <a:ln w="12700" cap="rnd">
            <a:solidFill>
              <a:srgbClr val="AFAFA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Rectangle 3"/>
          <p:cNvSpPr>
            <a:spLocks noGrp="1" noChangeArrowheads="1"/>
          </p:cNvSpPr>
          <p:nvPr>
            <p:ph type="body" idx="11"/>
          </p:nvPr>
        </p:nvSpPr>
        <p:spPr>
          <a:xfrm>
            <a:off x="1082675" y="1927412"/>
            <a:ext cx="3705225" cy="731838"/>
          </a:xfrm>
        </p:spPr>
        <p:txBody>
          <a:bodyPr>
            <a:normAutofit fontScale="92500" lnSpcReduction="10000"/>
          </a:bodyPr>
          <a:lstStyle/>
          <a:p>
            <a:pPr lvl="0"/>
            <a:r>
              <a:rPr lang="en-US" smtClean="0"/>
              <a:t>Click to edit Master text styles</a:t>
            </a:r>
          </a:p>
          <a:p>
            <a:pPr lvl="1"/>
            <a:r>
              <a:rPr lang="en-US" smtClean="0"/>
              <a:t>Second level</a:t>
            </a:r>
          </a:p>
        </p:txBody>
      </p:sp>
      <p:sp>
        <p:nvSpPr>
          <p:cNvPr id="49" name="Rectangle 3"/>
          <p:cNvSpPr>
            <a:spLocks noGrp="1" noChangeArrowheads="1"/>
          </p:cNvSpPr>
          <p:nvPr>
            <p:ph type="body" idx="12"/>
          </p:nvPr>
        </p:nvSpPr>
        <p:spPr>
          <a:xfrm>
            <a:off x="4981575" y="1911537"/>
            <a:ext cx="3705225" cy="731838"/>
          </a:xfrm>
        </p:spPr>
        <p:txBody>
          <a:bodyPr>
            <a:normAutofit fontScale="92500" lnSpcReduction="10000"/>
          </a:bodyPr>
          <a:lstStyle/>
          <a:p>
            <a:pPr lvl="0"/>
            <a:r>
              <a:rPr lang="en-US" smtClean="0"/>
              <a:t>Click to edit Master text styles</a:t>
            </a:r>
          </a:p>
          <a:p>
            <a:pPr lvl="1"/>
            <a:r>
              <a:rPr lang="en-US" smtClean="0"/>
              <a:t>Second level</a:t>
            </a:r>
          </a:p>
        </p:txBody>
      </p:sp>
      <p:sp>
        <p:nvSpPr>
          <p:cNvPr id="50" name="Rectangle 3"/>
          <p:cNvSpPr>
            <a:spLocks noGrp="1" noChangeArrowheads="1"/>
          </p:cNvSpPr>
          <p:nvPr>
            <p:ph type="body" idx="13"/>
          </p:nvPr>
        </p:nvSpPr>
        <p:spPr>
          <a:xfrm>
            <a:off x="1082675" y="3030386"/>
            <a:ext cx="3705225" cy="731838"/>
          </a:xfrm>
        </p:spPr>
        <p:txBody>
          <a:bodyPr>
            <a:normAutofit fontScale="92500" lnSpcReduction="10000"/>
          </a:bodyPr>
          <a:lstStyle/>
          <a:p>
            <a:pPr lvl="0"/>
            <a:r>
              <a:rPr lang="en-US" smtClean="0"/>
              <a:t>Click to edit Master text styles</a:t>
            </a:r>
          </a:p>
          <a:p>
            <a:pPr lvl="1"/>
            <a:r>
              <a:rPr lang="en-US" smtClean="0"/>
              <a:t>Second level</a:t>
            </a:r>
          </a:p>
        </p:txBody>
      </p:sp>
      <p:sp>
        <p:nvSpPr>
          <p:cNvPr id="51" name="Rectangle 3"/>
          <p:cNvSpPr>
            <a:spLocks noGrp="1" noChangeArrowheads="1"/>
          </p:cNvSpPr>
          <p:nvPr>
            <p:ph type="body" idx="14"/>
          </p:nvPr>
        </p:nvSpPr>
        <p:spPr>
          <a:xfrm>
            <a:off x="4981575" y="3014511"/>
            <a:ext cx="3705225" cy="731838"/>
          </a:xfrm>
        </p:spPr>
        <p:txBody>
          <a:bodyPr>
            <a:normAutofit fontScale="92500" lnSpcReduction="10000"/>
          </a:bodyPr>
          <a:lstStyle/>
          <a:p>
            <a:pPr lvl="0"/>
            <a:r>
              <a:rPr lang="en-US" smtClean="0"/>
              <a:t>Click to edit Master text styles</a:t>
            </a:r>
          </a:p>
          <a:p>
            <a:pPr lvl="1"/>
            <a:r>
              <a:rPr lang="en-US" smtClean="0"/>
              <a:t>Second level</a:t>
            </a:r>
          </a:p>
        </p:txBody>
      </p:sp>
      <p:sp>
        <p:nvSpPr>
          <p:cNvPr id="52" name="Rectangle 3"/>
          <p:cNvSpPr>
            <a:spLocks noGrp="1" noChangeArrowheads="1"/>
          </p:cNvSpPr>
          <p:nvPr>
            <p:ph type="body" idx="15"/>
          </p:nvPr>
        </p:nvSpPr>
        <p:spPr>
          <a:xfrm>
            <a:off x="1082675" y="4107049"/>
            <a:ext cx="3705225" cy="731838"/>
          </a:xfrm>
        </p:spPr>
        <p:txBody>
          <a:bodyPr>
            <a:normAutofit fontScale="92500" lnSpcReduction="10000"/>
          </a:bodyPr>
          <a:lstStyle/>
          <a:p>
            <a:pPr lvl="0"/>
            <a:r>
              <a:rPr lang="en-US" smtClean="0"/>
              <a:t>Click to edit Master text styles</a:t>
            </a:r>
          </a:p>
          <a:p>
            <a:pPr lvl="1"/>
            <a:r>
              <a:rPr lang="en-US" smtClean="0"/>
              <a:t>Second level</a:t>
            </a:r>
          </a:p>
        </p:txBody>
      </p:sp>
      <p:sp>
        <p:nvSpPr>
          <p:cNvPr id="53" name="Rectangle 3"/>
          <p:cNvSpPr>
            <a:spLocks noGrp="1" noChangeArrowheads="1"/>
          </p:cNvSpPr>
          <p:nvPr>
            <p:ph type="body" idx="16"/>
          </p:nvPr>
        </p:nvSpPr>
        <p:spPr>
          <a:xfrm>
            <a:off x="4981575" y="4091174"/>
            <a:ext cx="3705225" cy="731838"/>
          </a:xfrm>
        </p:spPr>
        <p:txBody>
          <a:bodyPr>
            <a:normAutofit fontScale="92500" lnSpcReduction="10000"/>
          </a:bodyPr>
          <a:lstStyle/>
          <a:p>
            <a:pPr lvl="0"/>
            <a:r>
              <a:rPr lang="en-US" smtClean="0"/>
              <a:t>Click to edit Master text styles</a:t>
            </a:r>
          </a:p>
          <a:p>
            <a:pPr lvl="1"/>
            <a:r>
              <a:rPr lang="en-US" smtClean="0"/>
              <a:t>Second level</a:t>
            </a:r>
          </a:p>
        </p:txBody>
      </p:sp>
      <p:sp>
        <p:nvSpPr>
          <p:cNvPr id="54" name="Rectangle 3"/>
          <p:cNvSpPr>
            <a:spLocks noGrp="1" noChangeArrowheads="1"/>
          </p:cNvSpPr>
          <p:nvPr>
            <p:ph type="body" idx="17"/>
          </p:nvPr>
        </p:nvSpPr>
        <p:spPr>
          <a:xfrm>
            <a:off x="1082675" y="5148449"/>
            <a:ext cx="3705225" cy="731838"/>
          </a:xfrm>
        </p:spPr>
        <p:txBody>
          <a:bodyPr>
            <a:normAutofit fontScale="92500" lnSpcReduction="10000"/>
          </a:bodyPr>
          <a:lstStyle/>
          <a:p>
            <a:pPr lvl="0"/>
            <a:r>
              <a:rPr lang="en-US" smtClean="0"/>
              <a:t>Click to edit Master text styles</a:t>
            </a:r>
          </a:p>
          <a:p>
            <a:pPr lvl="1"/>
            <a:r>
              <a:rPr lang="en-US" smtClean="0"/>
              <a:t>Second level</a:t>
            </a:r>
          </a:p>
        </p:txBody>
      </p:sp>
      <p:sp>
        <p:nvSpPr>
          <p:cNvPr id="55" name="Rectangle 3"/>
          <p:cNvSpPr>
            <a:spLocks noGrp="1" noChangeArrowheads="1"/>
          </p:cNvSpPr>
          <p:nvPr>
            <p:ph type="body" idx="18"/>
          </p:nvPr>
        </p:nvSpPr>
        <p:spPr>
          <a:xfrm>
            <a:off x="4981575" y="5132574"/>
            <a:ext cx="3705225" cy="731838"/>
          </a:xfrm>
        </p:spPr>
        <p:txBody>
          <a:bodyPr>
            <a:normAutofit fontScale="92500" lnSpcReduction="10000"/>
          </a:bodyPr>
          <a:lstStyle/>
          <a:p>
            <a:pPr lvl="0"/>
            <a:r>
              <a:rPr lang="en-US" smtClean="0"/>
              <a:t>Click to edit Master text styles</a:t>
            </a:r>
          </a:p>
          <a:p>
            <a:pPr lvl="1"/>
            <a:r>
              <a:rPr lang="en-US" smtClean="0"/>
              <a:t>Second level</a:t>
            </a:r>
          </a:p>
        </p:txBody>
      </p:sp>
      <p:sp>
        <p:nvSpPr>
          <p:cNvPr id="27" name="Line 19"/>
          <p:cNvSpPr>
            <a:spLocks noChangeShapeType="1"/>
          </p:cNvSpPr>
          <p:nvPr/>
        </p:nvSpPr>
        <p:spPr bwMode="auto">
          <a:xfrm>
            <a:off x="930276" y="1927412"/>
            <a:ext cx="7756524" cy="0"/>
          </a:xfrm>
          <a:prstGeom prst="line">
            <a:avLst/>
          </a:prstGeom>
          <a:noFill/>
          <a:ln w="12700" cap="rnd">
            <a:solidFill>
              <a:srgbClr val="AFAFA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23"/>
          <p:cNvSpPr>
            <a:spLocks noChangeShapeType="1"/>
          </p:cNvSpPr>
          <p:nvPr/>
        </p:nvSpPr>
        <p:spPr bwMode="auto">
          <a:xfrm>
            <a:off x="930275" y="3024374"/>
            <a:ext cx="7756525" cy="0"/>
          </a:xfrm>
          <a:prstGeom prst="line">
            <a:avLst/>
          </a:prstGeom>
          <a:noFill/>
          <a:ln w="12700" cap="rnd">
            <a:solidFill>
              <a:srgbClr val="AFAFA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1" name="Line 27"/>
          <p:cNvSpPr>
            <a:spLocks noChangeShapeType="1"/>
          </p:cNvSpPr>
          <p:nvPr/>
        </p:nvSpPr>
        <p:spPr bwMode="auto">
          <a:xfrm>
            <a:off x="930276" y="4107049"/>
            <a:ext cx="7756524" cy="0"/>
          </a:xfrm>
          <a:prstGeom prst="line">
            <a:avLst/>
          </a:prstGeom>
          <a:noFill/>
          <a:ln w="12700" cap="rnd">
            <a:solidFill>
              <a:srgbClr val="AFAFA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31"/>
          <p:cNvSpPr>
            <a:spLocks noChangeShapeType="1"/>
          </p:cNvSpPr>
          <p:nvPr/>
        </p:nvSpPr>
        <p:spPr bwMode="auto">
          <a:xfrm>
            <a:off x="930276" y="5148449"/>
            <a:ext cx="7756524" cy="0"/>
          </a:xfrm>
          <a:prstGeom prst="line">
            <a:avLst/>
          </a:prstGeom>
          <a:noFill/>
          <a:ln w="12700" cap="rnd">
            <a:solidFill>
              <a:srgbClr val="AFAFA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Rectangle 2"/>
          <p:cNvSpPr>
            <a:spLocks noGrp="1" noChangeArrowheads="1"/>
          </p:cNvSpPr>
          <p:nvPr>
            <p:ph type="title"/>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409840056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7" name="Table Placeholder 6"/>
          <p:cNvSpPr>
            <a:spLocks noGrp="1"/>
          </p:cNvSpPr>
          <p:nvPr>
            <p:ph type="tbl" sz="quarter" idx="10"/>
          </p:nvPr>
        </p:nvSpPr>
        <p:spPr>
          <a:xfrm>
            <a:off x="533400" y="1828800"/>
            <a:ext cx="8153400" cy="4495800"/>
          </a:xfrm>
        </p:spPr>
        <p:txBody>
          <a:bodyPr/>
          <a:lstStyle/>
          <a:p>
            <a:r>
              <a:rPr lang="en-US" smtClean="0"/>
              <a:t>Click icon to add table</a:t>
            </a:r>
            <a:endParaRPr lang="en-US" dirty="0"/>
          </a:p>
        </p:txBody>
      </p:sp>
      <p:sp>
        <p:nvSpPr>
          <p:cNvPr id="5" name="Rectangle 2"/>
          <p:cNvSpPr>
            <a:spLocks noGrp="1" noChangeArrowheads="1"/>
          </p:cNvSpPr>
          <p:nvPr>
            <p:ph type="title"/>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12470329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Alt Title Slide">
    <p:spTree>
      <p:nvGrpSpPr>
        <p:cNvPr id="1" name=""/>
        <p:cNvGrpSpPr/>
        <p:nvPr/>
      </p:nvGrpSpPr>
      <p:grpSpPr>
        <a:xfrm>
          <a:off x="0" y="0"/>
          <a:ext cx="0" cy="0"/>
          <a:chOff x="0" y="0"/>
          <a:chExt cx="0" cy="0"/>
        </a:xfrm>
      </p:grpSpPr>
      <p:sp>
        <p:nvSpPr>
          <p:cNvPr id="10" name="Rectangle 2"/>
          <p:cNvSpPr>
            <a:spLocks noGrp="1" noChangeArrowheads="1"/>
          </p:cNvSpPr>
          <p:nvPr>
            <p:ph type="ctrTitle"/>
          </p:nvPr>
        </p:nvSpPr>
        <p:spPr>
          <a:xfrm>
            <a:off x="9525" y="3505200"/>
            <a:ext cx="9134475" cy="1012825"/>
          </a:xfrm>
        </p:spPr>
        <p:txBody>
          <a:bodyPr anchor="b"/>
          <a:lstStyle>
            <a:lvl1pPr algn="ctr">
              <a:defRPr sz="3600">
                <a:solidFill>
                  <a:schemeClr val="accent2"/>
                </a:solidFill>
              </a:defRPr>
            </a:lvl1pPr>
          </a:lstStyle>
          <a:p>
            <a:r>
              <a:rPr lang="en-US" dirty="0" smtClean="0"/>
              <a:t>Click to edit Master title style</a:t>
            </a:r>
            <a:endParaRPr lang="en-US" dirty="0"/>
          </a:p>
        </p:txBody>
      </p:sp>
      <p:sp>
        <p:nvSpPr>
          <p:cNvPr id="11" name="Rectangle 3"/>
          <p:cNvSpPr>
            <a:spLocks noGrp="1" noChangeArrowheads="1"/>
          </p:cNvSpPr>
          <p:nvPr>
            <p:ph type="subTitle" idx="1"/>
          </p:nvPr>
        </p:nvSpPr>
        <p:spPr>
          <a:xfrm>
            <a:off x="9525" y="4432397"/>
            <a:ext cx="9134475" cy="673003"/>
          </a:xfrm>
        </p:spPr>
        <p:txBody>
          <a:bodyPr/>
          <a:lstStyle>
            <a:lvl1pPr marL="0" indent="0" algn="ctr">
              <a:buFont typeface="Century Gothic" pitchFamily="-48" charset="0"/>
              <a:buNone/>
              <a:defRPr sz="1800">
                <a:solidFill>
                  <a:schemeClr val="bg1">
                    <a:lumMod val="50000"/>
                  </a:schemeClr>
                </a:solidFill>
                <a:latin typeface="Calibri" pitchFamily="34" charset="0"/>
              </a:defRPr>
            </a:lvl1pPr>
          </a:lstStyle>
          <a:p>
            <a:r>
              <a:rPr lang="en-US" smtClean="0"/>
              <a:t>Click to edit Master subtitle style</a:t>
            </a:r>
            <a:endParaRPr lang="en-US" dirty="0"/>
          </a:p>
        </p:txBody>
      </p:sp>
      <p:sp>
        <p:nvSpPr>
          <p:cNvPr id="14" name="Rectangle 3"/>
          <p:cNvSpPr>
            <a:spLocks noChangeArrowheads="1"/>
          </p:cNvSpPr>
          <p:nvPr/>
        </p:nvSpPr>
        <p:spPr bwMode="auto">
          <a:xfrm>
            <a:off x="457200" y="2438400"/>
            <a:ext cx="8229600" cy="4953000"/>
          </a:xfrm>
          <a:prstGeom prst="rect">
            <a:avLst/>
          </a:prstGeom>
          <a:noFill/>
          <a:ln w="9525">
            <a:noFill/>
            <a:miter lim="800000"/>
            <a:headEnd/>
            <a:tailEnd/>
          </a:ln>
        </p:spPr>
        <p:txBody>
          <a:bodyPr/>
          <a:lstStyle/>
          <a:p>
            <a:pPr algn="ctr">
              <a:lnSpc>
                <a:spcPct val="80000"/>
              </a:lnSpc>
              <a:spcBef>
                <a:spcPct val="20000"/>
              </a:spcBef>
            </a:pPr>
            <a:endParaRPr lang="en-US" b="1" dirty="0" smtClean="0">
              <a:solidFill>
                <a:srgbClr val="063083"/>
              </a:solidFill>
              <a:latin typeface="Century Gothic" pitchFamily="34" charset="0"/>
            </a:endParaRPr>
          </a:p>
          <a:p>
            <a:pPr algn="ctr">
              <a:lnSpc>
                <a:spcPct val="80000"/>
              </a:lnSpc>
              <a:spcBef>
                <a:spcPct val="20000"/>
              </a:spcBef>
            </a:pPr>
            <a:endParaRPr lang="en-US" b="1" dirty="0" smtClean="0">
              <a:solidFill>
                <a:srgbClr val="063083"/>
              </a:solidFill>
              <a:latin typeface="Century Gothic" pitchFamily="34" charset="0"/>
            </a:endParaRPr>
          </a:p>
          <a:p>
            <a:pPr algn="ctr">
              <a:lnSpc>
                <a:spcPct val="80000"/>
              </a:lnSpc>
              <a:spcBef>
                <a:spcPct val="20000"/>
              </a:spcBef>
            </a:pPr>
            <a:endParaRPr lang="en-US" b="1" dirty="0" smtClean="0">
              <a:solidFill>
                <a:srgbClr val="063083"/>
              </a:solidFill>
              <a:latin typeface="Century Gothic" pitchFamily="34" charset="0"/>
            </a:endParaRPr>
          </a:p>
          <a:p>
            <a:pPr algn="ctr">
              <a:lnSpc>
                <a:spcPct val="80000"/>
              </a:lnSpc>
              <a:spcBef>
                <a:spcPct val="20000"/>
              </a:spcBef>
            </a:pPr>
            <a:endParaRPr lang="en-US" sz="4000" b="1" dirty="0">
              <a:solidFill>
                <a:srgbClr val="063083"/>
              </a:solidFill>
              <a:latin typeface="Century Gothic" pitchFamily="34" charset="0"/>
            </a:endParaRPr>
          </a:p>
          <a:p>
            <a:pPr algn="ctr">
              <a:lnSpc>
                <a:spcPct val="80000"/>
              </a:lnSpc>
              <a:spcBef>
                <a:spcPct val="20000"/>
              </a:spcBef>
            </a:pPr>
            <a:endParaRPr lang="en-US" b="1" dirty="0">
              <a:solidFill>
                <a:srgbClr val="063083"/>
              </a:solidFill>
              <a:latin typeface="Century Gothic" pitchFamily="34" charset="0"/>
            </a:endParaRPr>
          </a:p>
          <a:p>
            <a:pPr algn="ctr">
              <a:lnSpc>
                <a:spcPct val="80000"/>
              </a:lnSpc>
              <a:spcBef>
                <a:spcPct val="20000"/>
              </a:spcBef>
            </a:pPr>
            <a:endParaRPr lang="en-US" b="1" dirty="0">
              <a:solidFill>
                <a:srgbClr val="063083"/>
              </a:solidFill>
              <a:latin typeface="Century Gothic" pitchFamily="34" charset="0"/>
            </a:endParaRPr>
          </a:p>
          <a:p>
            <a:pPr algn="ctr">
              <a:lnSpc>
                <a:spcPct val="80000"/>
              </a:lnSpc>
              <a:spcBef>
                <a:spcPct val="20000"/>
              </a:spcBef>
            </a:pPr>
            <a:r>
              <a:rPr lang="en-US" sz="3200" b="1" dirty="0">
                <a:solidFill>
                  <a:srgbClr val="063083"/>
                </a:solidFill>
                <a:latin typeface="Century Gothic" pitchFamily="34" charset="0"/>
              </a:rPr>
              <a:t> </a:t>
            </a:r>
          </a:p>
          <a:p>
            <a:pPr algn="ctr">
              <a:lnSpc>
                <a:spcPct val="80000"/>
              </a:lnSpc>
              <a:spcBef>
                <a:spcPct val="20000"/>
              </a:spcBef>
            </a:pPr>
            <a:endParaRPr lang="en-US" b="1" dirty="0">
              <a:solidFill>
                <a:srgbClr val="063083"/>
              </a:solidFill>
              <a:latin typeface="Century Gothic" pitchFamily="34" charset="0"/>
            </a:endParaRPr>
          </a:p>
          <a:p>
            <a:pPr algn="ctr">
              <a:lnSpc>
                <a:spcPct val="80000"/>
              </a:lnSpc>
              <a:spcBef>
                <a:spcPct val="20000"/>
              </a:spcBef>
            </a:pPr>
            <a:endParaRPr lang="en-US" b="1" dirty="0">
              <a:solidFill>
                <a:srgbClr val="063083"/>
              </a:solidFill>
              <a:latin typeface="Century Gothic" pitchFamily="34" charset="0"/>
            </a:endParaRPr>
          </a:p>
          <a:p>
            <a:pPr algn="ctr">
              <a:lnSpc>
                <a:spcPct val="80000"/>
              </a:lnSpc>
              <a:spcBef>
                <a:spcPct val="20000"/>
              </a:spcBef>
            </a:pPr>
            <a:endParaRPr lang="en-US" b="1" dirty="0">
              <a:solidFill>
                <a:srgbClr val="063083"/>
              </a:solidFill>
              <a:latin typeface="Century Gothic" pitchFamily="34" charset="0"/>
            </a:endParaRPr>
          </a:p>
          <a:p>
            <a:pPr algn="ctr">
              <a:lnSpc>
                <a:spcPct val="80000"/>
              </a:lnSpc>
              <a:spcBef>
                <a:spcPct val="20000"/>
              </a:spcBef>
            </a:pPr>
            <a:r>
              <a:rPr lang="en-US" b="1" dirty="0">
                <a:solidFill>
                  <a:srgbClr val="063083"/>
                </a:solidFill>
                <a:latin typeface="Century Gothic" pitchFamily="34" charset="0"/>
              </a:rPr>
              <a:t>  </a:t>
            </a:r>
            <a:endParaRPr lang="en-US" sz="1400" dirty="0">
              <a:solidFill>
                <a:schemeClr val="bg2"/>
              </a:solidFill>
              <a:latin typeface="Century Gothic" pitchFamily="34" charset="0"/>
            </a:endParaRPr>
          </a:p>
        </p:txBody>
      </p:sp>
      <p:pic>
        <p:nvPicPr>
          <p:cNvPr id="17" name="Picture 3" descr="http://www.sap.com/global/images/Spacer.gif"/>
          <p:cNvPicPr>
            <a:picLocks noChangeAspect="1" noChangeArrowheads="1"/>
          </p:cNvPicPr>
          <p:nvPr/>
        </p:nvPicPr>
        <p:blipFill>
          <a:blip r:embed="rId2"/>
          <a:srcRect/>
          <a:stretch>
            <a:fillRect/>
          </a:stretch>
        </p:blipFill>
        <p:spPr bwMode="auto">
          <a:xfrm>
            <a:off x="0" y="0"/>
            <a:ext cx="142875" cy="9525"/>
          </a:xfrm>
          <a:prstGeom prst="rect">
            <a:avLst/>
          </a:prstGeom>
          <a:noFill/>
        </p:spPr>
      </p:pic>
      <p:pic>
        <p:nvPicPr>
          <p:cNvPr id="19" name="Picture 4" descr="http://www.sap.com/global/images/SpacerFFF.gif"/>
          <p:cNvPicPr>
            <a:picLocks noChangeAspect="1" noChangeArrowheads="1"/>
          </p:cNvPicPr>
          <p:nvPr/>
        </p:nvPicPr>
        <p:blipFill>
          <a:blip r:embed="rId3"/>
          <a:srcRect/>
          <a:stretch>
            <a:fillRect/>
          </a:stretch>
        </p:blipFill>
        <p:spPr bwMode="auto">
          <a:xfrm>
            <a:off x="0" y="0"/>
            <a:ext cx="9525" cy="342900"/>
          </a:xfrm>
          <a:prstGeom prst="rect">
            <a:avLst/>
          </a:prstGeom>
          <a:noFill/>
        </p:spPr>
      </p:pic>
      <p:pic>
        <p:nvPicPr>
          <p:cNvPr id="20" name="Picture 5" descr="http://www.sap.com/global/images/Spacer.gif"/>
          <p:cNvPicPr>
            <a:picLocks noChangeAspect="1" noChangeArrowheads="1"/>
          </p:cNvPicPr>
          <p:nvPr/>
        </p:nvPicPr>
        <p:blipFill>
          <a:blip r:embed="rId2"/>
          <a:srcRect/>
          <a:stretch>
            <a:fillRect/>
          </a:stretch>
        </p:blipFill>
        <p:spPr bwMode="auto">
          <a:xfrm>
            <a:off x="0" y="0"/>
            <a:ext cx="142875" cy="9525"/>
          </a:xfrm>
          <a:prstGeom prst="rect">
            <a:avLst/>
          </a:prstGeom>
          <a:noFill/>
        </p:spPr>
      </p:pic>
      <p:sp>
        <p:nvSpPr>
          <p:cNvPr id="21" name="Rectangle 20"/>
          <p:cNvSpPr/>
          <p:nvPr/>
        </p:nvSpPr>
        <p:spPr bwMode="auto">
          <a:xfrm>
            <a:off x="381000" y="6248400"/>
            <a:ext cx="1600200" cy="6096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a:off x="7391400" y="6225871"/>
            <a:ext cx="1600200" cy="6096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ectangle 4"/>
          <p:cNvSpPr>
            <a:spLocks noChangeArrowheads="1"/>
          </p:cNvSpPr>
          <p:nvPr userDrawn="1"/>
        </p:nvSpPr>
        <p:spPr bwMode="auto">
          <a:xfrm>
            <a:off x="0" y="6019800"/>
            <a:ext cx="9144000" cy="457200"/>
          </a:xfrm>
          <a:prstGeom prst="rect">
            <a:avLst/>
          </a:prstGeom>
          <a:noFill/>
          <a:ln w="9525">
            <a:noFill/>
            <a:miter lim="800000"/>
            <a:headEnd/>
            <a:tailEnd/>
          </a:ln>
        </p:spPr>
        <p:txBody>
          <a:bodyPr anchor="b"/>
          <a:lstStyle/>
          <a:p>
            <a:pPr marL="280988" indent="-280988" algn="ctr">
              <a:lnSpc>
                <a:spcPct val="80000"/>
              </a:lnSpc>
              <a:spcBef>
                <a:spcPct val="20000"/>
              </a:spcBef>
            </a:pPr>
            <a:r>
              <a:rPr lang="en-US" sz="1200" b="1" dirty="0" smtClean="0">
                <a:solidFill>
                  <a:srgbClr val="00386B"/>
                </a:solidFill>
                <a:latin typeface="Century Gothic" pitchFamily="34" charset="0"/>
              </a:rPr>
              <a:t>202-606-3260 </a:t>
            </a:r>
            <a:r>
              <a:rPr lang="en-US" sz="1200" b="1" dirty="0">
                <a:solidFill>
                  <a:srgbClr val="00386B"/>
                </a:solidFill>
                <a:latin typeface="Century Gothic" pitchFamily="34" charset="0"/>
              </a:rPr>
              <a:t>| </a:t>
            </a:r>
            <a:r>
              <a:rPr lang="en-US" sz="1200" b="1" dirty="0" smtClean="0">
                <a:solidFill>
                  <a:srgbClr val="00386B"/>
                </a:solidFill>
                <a:latin typeface="Century Gothic" pitchFamily="34" charset="0"/>
              </a:rPr>
              <a:t>diversityandinclusion@opm.gov </a:t>
            </a:r>
            <a:r>
              <a:rPr lang="en-US" sz="1200" b="1" dirty="0">
                <a:solidFill>
                  <a:srgbClr val="00386B"/>
                </a:solidFill>
                <a:latin typeface="Century Gothic" pitchFamily="34" charset="0"/>
              </a:rPr>
              <a:t>| </a:t>
            </a:r>
            <a:r>
              <a:rPr lang="en-US" sz="1200" b="1" dirty="0" smtClean="0">
                <a:solidFill>
                  <a:srgbClr val="00386B"/>
                </a:solidFill>
                <a:latin typeface="Century Gothic" pitchFamily="34" charset="0"/>
              </a:rPr>
              <a:t>www.thenewiq.org</a:t>
            </a:r>
          </a:p>
          <a:p>
            <a:pPr marL="280988" indent="-280988" algn="ctr">
              <a:lnSpc>
                <a:spcPct val="90000"/>
              </a:lnSpc>
              <a:spcBef>
                <a:spcPct val="20000"/>
              </a:spcBef>
            </a:pPr>
            <a:r>
              <a:rPr lang="en-US" sz="1200" b="1" dirty="0" smtClean="0">
                <a:solidFill>
                  <a:srgbClr val="00386B"/>
                </a:solidFill>
                <a:latin typeface="Century Gothic" pitchFamily="34" charset="0"/>
              </a:rPr>
              <a:t> </a:t>
            </a:r>
            <a:endParaRPr lang="en-US" sz="1200" b="1" dirty="0">
              <a:solidFill>
                <a:srgbClr val="00386B"/>
              </a:solidFill>
              <a:latin typeface="Century Gothic" pitchFamily="34" charset="0"/>
            </a:endParaRPr>
          </a:p>
        </p:txBody>
      </p:sp>
      <p:pic>
        <p:nvPicPr>
          <p:cNvPr id="13" name="Picture 2" descr="C:\Documents and Settings\RLParr\My Documents\My Pictures\New IQ Icon.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4765" y="4762"/>
            <a:ext cx="3430588" cy="3450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55619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11" name="Chart Placeholder 10"/>
          <p:cNvSpPr>
            <a:spLocks noGrp="1"/>
          </p:cNvSpPr>
          <p:nvPr>
            <p:ph type="chart" sz="quarter" idx="10"/>
          </p:nvPr>
        </p:nvSpPr>
        <p:spPr>
          <a:xfrm>
            <a:off x="533400" y="1828800"/>
            <a:ext cx="8153400" cy="4495800"/>
          </a:xfrm>
        </p:spPr>
        <p:txBody>
          <a:bodyPr/>
          <a:lstStyle/>
          <a:p>
            <a:r>
              <a:rPr lang="en-US" smtClean="0"/>
              <a:t>Click icon to add chart</a:t>
            </a:r>
            <a:endParaRPr lang="en-US"/>
          </a:p>
        </p:txBody>
      </p:sp>
      <p:sp>
        <p:nvSpPr>
          <p:cNvPr id="6" name="Rectangle 2"/>
          <p:cNvSpPr>
            <a:spLocks noGrp="1" noChangeArrowheads="1"/>
          </p:cNvSpPr>
          <p:nvPr>
            <p:ph type="title"/>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154427906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harts with Left Text">
    <p:spTree>
      <p:nvGrpSpPr>
        <p:cNvPr id="1" name=""/>
        <p:cNvGrpSpPr/>
        <p:nvPr/>
      </p:nvGrpSpPr>
      <p:grpSpPr>
        <a:xfrm>
          <a:off x="0" y="0"/>
          <a:ext cx="0" cy="0"/>
          <a:chOff x="0" y="0"/>
          <a:chExt cx="0" cy="0"/>
        </a:xfrm>
      </p:grpSpPr>
      <p:sp>
        <p:nvSpPr>
          <p:cNvPr id="5" name="Content Placeholder 5"/>
          <p:cNvSpPr>
            <a:spLocks noGrp="1"/>
          </p:cNvSpPr>
          <p:nvPr>
            <p:ph sz="half" idx="2"/>
          </p:nvPr>
        </p:nvSpPr>
        <p:spPr>
          <a:xfrm>
            <a:off x="4725521" y="2286000"/>
            <a:ext cx="3970697" cy="1905000"/>
          </a:xfrm>
        </p:spPr>
        <p:txBody>
          <a:bodyPr>
            <a:normAutofit/>
          </a:bodyPr>
          <a:lstStyle/>
          <a:p>
            <a:pPr lvl="0"/>
            <a:r>
              <a:rPr lang="en-US" sz="2400" smtClean="0"/>
              <a:t>Click to edit Master text styles</a:t>
            </a:r>
          </a:p>
          <a:p>
            <a:pPr lvl="1"/>
            <a:r>
              <a:rPr lang="en-US" sz="2400" smtClean="0"/>
              <a:t>Second level</a:t>
            </a:r>
          </a:p>
          <a:p>
            <a:pPr lvl="2"/>
            <a:r>
              <a:rPr lang="en-US" sz="2400" smtClean="0"/>
              <a:t>Third level</a:t>
            </a:r>
          </a:p>
        </p:txBody>
      </p:sp>
      <p:sp>
        <p:nvSpPr>
          <p:cNvPr id="14" name="Text Placeholder 2"/>
          <p:cNvSpPr>
            <a:spLocks noGrp="1"/>
          </p:cNvSpPr>
          <p:nvPr>
            <p:ph type="body" idx="11" hasCustomPrompt="1"/>
          </p:nvPr>
        </p:nvSpPr>
        <p:spPr>
          <a:xfrm>
            <a:off x="4706471" y="1828800"/>
            <a:ext cx="3970697" cy="446087"/>
          </a:xfrm>
        </p:spPr>
        <p:txBody>
          <a:bodyPr anchor="b"/>
          <a:lstStyle>
            <a:lvl1pPr marL="0" indent="0">
              <a:buNone/>
              <a:defRPr sz="24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16" name="Content Placeholder 5"/>
          <p:cNvSpPr>
            <a:spLocks noGrp="1"/>
          </p:cNvSpPr>
          <p:nvPr>
            <p:ph sz="half" idx="13"/>
          </p:nvPr>
        </p:nvSpPr>
        <p:spPr>
          <a:xfrm>
            <a:off x="4706471" y="4724400"/>
            <a:ext cx="3970697" cy="1600200"/>
          </a:xfrm>
        </p:spPr>
        <p:txBody>
          <a:bodyPr>
            <a:normAutofit/>
          </a:bodyPr>
          <a:lstStyle/>
          <a:p>
            <a:pPr lvl="0"/>
            <a:r>
              <a:rPr lang="en-US" sz="2400" smtClean="0"/>
              <a:t>Click to edit Master text styles</a:t>
            </a:r>
          </a:p>
          <a:p>
            <a:pPr lvl="1"/>
            <a:r>
              <a:rPr lang="en-US" sz="2400" smtClean="0"/>
              <a:t>Second level</a:t>
            </a:r>
          </a:p>
          <a:p>
            <a:pPr lvl="2"/>
            <a:r>
              <a:rPr lang="en-US" sz="2400" smtClean="0"/>
              <a:t>Third level</a:t>
            </a:r>
          </a:p>
        </p:txBody>
      </p:sp>
      <p:sp>
        <p:nvSpPr>
          <p:cNvPr id="18" name="Text Placeholder 2"/>
          <p:cNvSpPr>
            <a:spLocks noGrp="1"/>
          </p:cNvSpPr>
          <p:nvPr>
            <p:ph type="body" idx="15" hasCustomPrompt="1"/>
          </p:nvPr>
        </p:nvSpPr>
        <p:spPr>
          <a:xfrm>
            <a:off x="4716103" y="4267200"/>
            <a:ext cx="3970697" cy="446087"/>
          </a:xfrm>
        </p:spPr>
        <p:txBody>
          <a:bodyPr anchor="b"/>
          <a:lstStyle>
            <a:lvl1pPr marL="0" indent="0">
              <a:buNone/>
              <a:defRPr sz="24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6" name="Chart Placeholder 5"/>
          <p:cNvSpPr>
            <a:spLocks noGrp="1"/>
          </p:cNvSpPr>
          <p:nvPr>
            <p:ph type="chart" sz="quarter" idx="16"/>
          </p:nvPr>
        </p:nvSpPr>
        <p:spPr>
          <a:xfrm>
            <a:off x="515471" y="1828800"/>
            <a:ext cx="4045616" cy="2362200"/>
          </a:xfrm>
        </p:spPr>
        <p:txBody>
          <a:bodyPr/>
          <a:lstStyle/>
          <a:p>
            <a:r>
              <a:rPr lang="en-US" smtClean="0"/>
              <a:t>Click icon to add chart</a:t>
            </a:r>
            <a:endParaRPr lang="en-US"/>
          </a:p>
        </p:txBody>
      </p:sp>
      <p:sp>
        <p:nvSpPr>
          <p:cNvPr id="13" name="Chart Placeholder 5"/>
          <p:cNvSpPr>
            <a:spLocks noGrp="1"/>
          </p:cNvSpPr>
          <p:nvPr>
            <p:ph type="chart" sz="quarter" idx="17"/>
          </p:nvPr>
        </p:nvSpPr>
        <p:spPr>
          <a:xfrm>
            <a:off x="515471" y="4267200"/>
            <a:ext cx="4045616" cy="2057400"/>
          </a:xfrm>
        </p:spPr>
        <p:txBody>
          <a:bodyPr/>
          <a:lstStyle/>
          <a:p>
            <a:r>
              <a:rPr lang="en-US" smtClean="0"/>
              <a:t>Click icon to add chart</a:t>
            </a:r>
            <a:endParaRPr lang="en-US"/>
          </a:p>
        </p:txBody>
      </p:sp>
      <p:sp>
        <p:nvSpPr>
          <p:cNvPr id="9" name="Rectangle 2"/>
          <p:cNvSpPr>
            <a:spLocks noGrp="1" noChangeArrowheads="1"/>
          </p:cNvSpPr>
          <p:nvPr>
            <p:ph type="title"/>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59451646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harts with Bottom Text">
    <p:spTree>
      <p:nvGrpSpPr>
        <p:cNvPr id="1" name=""/>
        <p:cNvGrpSpPr/>
        <p:nvPr/>
      </p:nvGrpSpPr>
      <p:grpSpPr>
        <a:xfrm>
          <a:off x="0" y="0"/>
          <a:ext cx="0" cy="0"/>
          <a:chOff x="0" y="0"/>
          <a:chExt cx="0" cy="0"/>
        </a:xfrm>
      </p:grpSpPr>
      <p:sp>
        <p:nvSpPr>
          <p:cNvPr id="5" name="Content Placeholder 5"/>
          <p:cNvSpPr>
            <a:spLocks noGrp="1"/>
          </p:cNvSpPr>
          <p:nvPr>
            <p:ph sz="half" idx="2"/>
          </p:nvPr>
        </p:nvSpPr>
        <p:spPr>
          <a:xfrm>
            <a:off x="533400" y="5257800"/>
            <a:ext cx="3962400" cy="1066800"/>
          </a:xfrm>
        </p:spPr>
        <p:txBody>
          <a:bodyPr>
            <a:normAutofit/>
          </a:bodyPr>
          <a:lstStyle/>
          <a:p>
            <a:pPr lvl="0"/>
            <a:r>
              <a:rPr lang="en-US" sz="2400" smtClean="0"/>
              <a:t>Click to edit Master text styles</a:t>
            </a:r>
          </a:p>
          <a:p>
            <a:pPr lvl="1"/>
            <a:r>
              <a:rPr lang="en-US" sz="2400" smtClean="0"/>
              <a:t>Second level</a:t>
            </a:r>
          </a:p>
          <a:p>
            <a:pPr lvl="2"/>
            <a:r>
              <a:rPr lang="en-US" sz="2400" smtClean="0"/>
              <a:t>Third level</a:t>
            </a:r>
          </a:p>
        </p:txBody>
      </p:sp>
      <p:sp>
        <p:nvSpPr>
          <p:cNvPr id="6" name="Chart Placeholder 5"/>
          <p:cNvSpPr>
            <a:spLocks noGrp="1"/>
          </p:cNvSpPr>
          <p:nvPr>
            <p:ph type="chart" sz="quarter" idx="16"/>
          </p:nvPr>
        </p:nvSpPr>
        <p:spPr>
          <a:xfrm>
            <a:off x="533400" y="1828800"/>
            <a:ext cx="3962400" cy="3429000"/>
          </a:xfrm>
        </p:spPr>
        <p:txBody>
          <a:bodyPr/>
          <a:lstStyle/>
          <a:p>
            <a:r>
              <a:rPr lang="en-US" smtClean="0"/>
              <a:t>Click icon to add chart</a:t>
            </a:r>
            <a:endParaRPr lang="en-US" dirty="0"/>
          </a:p>
        </p:txBody>
      </p:sp>
      <p:sp>
        <p:nvSpPr>
          <p:cNvPr id="13" name="Chart Placeholder 5"/>
          <p:cNvSpPr>
            <a:spLocks noGrp="1"/>
          </p:cNvSpPr>
          <p:nvPr>
            <p:ph type="chart" sz="quarter" idx="17"/>
          </p:nvPr>
        </p:nvSpPr>
        <p:spPr>
          <a:xfrm>
            <a:off x="4724400" y="1828800"/>
            <a:ext cx="3962400" cy="3429000"/>
          </a:xfrm>
        </p:spPr>
        <p:txBody>
          <a:bodyPr/>
          <a:lstStyle/>
          <a:p>
            <a:r>
              <a:rPr lang="en-US" smtClean="0"/>
              <a:t>Click icon to add chart</a:t>
            </a:r>
            <a:endParaRPr lang="en-US" dirty="0"/>
          </a:p>
        </p:txBody>
      </p:sp>
      <p:sp>
        <p:nvSpPr>
          <p:cNvPr id="9" name="Content Placeholder 5"/>
          <p:cNvSpPr>
            <a:spLocks noGrp="1"/>
          </p:cNvSpPr>
          <p:nvPr>
            <p:ph sz="half" idx="18"/>
          </p:nvPr>
        </p:nvSpPr>
        <p:spPr>
          <a:xfrm>
            <a:off x="4724400" y="5257800"/>
            <a:ext cx="3962400" cy="1066800"/>
          </a:xfrm>
        </p:spPr>
        <p:txBody>
          <a:bodyPr>
            <a:normAutofit/>
          </a:bodyPr>
          <a:lstStyle/>
          <a:p>
            <a:pPr lvl="0"/>
            <a:r>
              <a:rPr lang="en-US" sz="2400" smtClean="0"/>
              <a:t>Click to edit Master text styles</a:t>
            </a:r>
          </a:p>
          <a:p>
            <a:pPr lvl="1"/>
            <a:r>
              <a:rPr lang="en-US" sz="2400" smtClean="0"/>
              <a:t>Second level</a:t>
            </a:r>
          </a:p>
          <a:p>
            <a:pPr lvl="2"/>
            <a:r>
              <a:rPr lang="en-US" sz="2400" smtClean="0"/>
              <a:t>Third level</a:t>
            </a:r>
          </a:p>
        </p:txBody>
      </p:sp>
      <p:sp>
        <p:nvSpPr>
          <p:cNvPr id="7" name="Rectangle 2"/>
          <p:cNvSpPr>
            <a:spLocks noGrp="1" noChangeArrowheads="1"/>
          </p:cNvSpPr>
          <p:nvPr>
            <p:ph type="title"/>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334841109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harts with Bottom Text">
    <p:spTree>
      <p:nvGrpSpPr>
        <p:cNvPr id="1" name=""/>
        <p:cNvGrpSpPr/>
        <p:nvPr/>
      </p:nvGrpSpPr>
      <p:grpSpPr>
        <a:xfrm>
          <a:off x="0" y="0"/>
          <a:ext cx="0" cy="0"/>
          <a:chOff x="0" y="0"/>
          <a:chExt cx="0" cy="0"/>
        </a:xfrm>
      </p:grpSpPr>
      <p:sp>
        <p:nvSpPr>
          <p:cNvPr id="17" name="Text Placeholder 2"/>
          <p:cNvSpPr>
            <a:spLocks noGrp="1"/>
          </p:cNvSpPr>
          <p:nvPr>
            <p:ph type="body" idx="11"/>
          </p:nvPr>
        </p:nvSpPr>
        <p:spPr>
          <a:xfrm>
            <a:off x="533400" y="1828800"/>
            <a:ext cx="2438400" cy="446087"/>
          </a:xfrm>
        </p:spPr>
        <p:txBody>
          <a:bodyPr anchor="b">
            <a:normAutofit/>
          </a:bodyPr>
          <a:lstStyle>
            <a:lvl1pPr marL="0" indent="0">
              <a:buNone/>
              <a:defRPr sz="18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2"/>
          <p:cNvSpPr>
            <a:spLocks noGrp="1"/>
          </p:cNvSpPr>
          <p:nvPr>
            <p:ph type="body" idx="13"/>
          </p:nvPr>
        </p:nvSpPr>
        <p:spPr>
          <a:xfrm>
            <a:off x="3390900" y="1828800"/>
            <a:ext cx="2438400" cy="446087"/>
          </a:xfrm>
        </p:spPr>
        <p:txBody>
          <a:bodyPr anchor="b">
            <a:normAutofit/>
          </a:bodyPr>
          <a:lstStyle>
            <a:lvl1pPr marL="0" indent="0">
              <a:buNone/>
              <a:defRPr sz="18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2"/>
          <p:cNvSpPr>
            <a:spLocks noGrp="1"/>
          </p:cNvSpPr>
          <p:nvPr>
            <p:ph type="body" idx="15"/>
          </p:nvPr>
        </p:nvSpPr>
        <p:spPr>
          <a:xfrm>
            <a:off x="6248400" y="1821012"/>
            <a:ext cx="2438400" cy="446087"/>
          </a:xfrm>
        </p:spPr>
        <p:txBody>
          <a:bodyPr anchor="b">
            <a:normAutofit/>
          </a:bodyPr>
          <a:lstStyle>
            <a:lvl1pPr marL="0" indent="0">
              <a:buNone/>
              <a:defRPr sz="18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5" name="Content Placeholder 5"/>
          <p:cNvSpPr>
            <a:spLocks noGrp="1"/>
          </p:cNvSpPr>
          <p:nvPr>
            <p:ph sz="half" idx="16"/>
          </p:nvPr>
        </p:nvSpPr>
        <p:spPr>
          <a:xfrm>
            <a:off x="533400" y="4708825"/>
            <a:ext cx="2438400" cy="1615776"/>
          </a:xfrm>
        </p:spPr>
        <p:txBody>
          <a:bodyPr>
            <a:normAutofit/>
          </a:bodyPr>
          <a:lstStyle/>
          <a:p>
            <a:pPr lvl="0"/>
            <a:r>
              <a:rPr lang="en-US" sz="2400" smtClean="0"/>
              <a:t>Click to edit Master text styles</a:t>
            </a:r>
          </a:p>
          <a:p>
            <a:pPr lvl="1"/>
            <a:r>
              <a:rPr lang="en-US" sz="2400" smtClean="0"/>
              <a:t>Second level</a:t>
            </a:r>
          </a:p>
          <a:p>
            <a:pPr lvl="2"/>
            <a:r>
              <a:rPr lang="en-US" sz="2400" smtClean="0"/>
              <a:t>Third level</a:t>
            </a:r>
          </a:p>
        </p:txBody>
      </p:sp>
      <p:sp>
        <p:nvSpPr>
          <p:cNvPr id="26" name="Content Placeholder 5"/>
          <p:cNvSpPr>
            <a:spLocks noGrp="1"/>
          </p:cNvSpPr>
          <p:nvPr>
            <p:ph sz="half" idx="17"/>
          </p:nvPr>
        </p:nvSpPr>
        <p:spPr>
          <a:xfrm>
            <a:off x="6248400" y="4746925"/>
            <a:ext cx="2438400" cy="1577676"/>
          </a:xfrm>
        </p:spPr>
        <p:txBody>
          <a:bodyPr>
            <a:normAutofit/>
          </a:bodyPr>
          <a:lstStyle/>
          <a:p>
            <a:pPr lvl="0"/>
            <a:r>
              <a:rPr lang="en-US" sz="2400" smtClean="0"/>
              <a:t>Click to edit Master text styles</a:t>
            </a:r>
          </a:p>
          <a:p>
            <a:pPr lvl="1"/>
            <a:r>
              <a:rPr lang="en-US" sz="2400" smtClean="0"/>
              <a:t>Second level</a:t>
            </a:r>
          </a:p>
          <a:p>
            <a:pPr lvl="2"/>
            <a:r>
              <a:rPr lang="en-US" sz="2400" smtClean="0"/>
              <a:t>Third level</a:t>
            </a:r>
          </a:p>
        </p:txBody>
      </p:sp>
      <p:sp>
        <p:nvSpPr>
          <p:cNvPr id="27" name="Text Placeholder 2"/>
          <p:cNvSpPr>
            <a:spLocks noGrp="1"/>
          </p:cNvSpPr>
          <p:nvPr>
            <p:ph type="body" idx="18"/>
          </p:nvPr>
        </p:nvSpPr>
        <p:spPr>
          <a:xfrm>
            <a:off x="533400" y="4259412"/>
            <a:ext cx="2438400" cy="446087"/>
          </a:xfrm>
        </p:spPr>
        <p:txBody>
          <a:bodyPr anchor="b">
            <a:normAutofit/>
          </a:bodyPr>
          <a:lstStyle>
            <a:lvl1pPr marL="0" indent="0">
              <a:buNone/>
              <a:defRPr sz="18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8" name="Text Placeholder 2"/>
          <p:cNvSpPr>
            <a:spLocks noGrp="1"/>
          </p:cNvSpPr>
          <p:nvPr>
            <p:ph type="body" idx="19"/>
          </p:nvPr>
        </p:nvSpPr>
        <p:spPr>
          <a:xfrm>
            <a:off x="3390900" y="4259412"/>
            <a:ext cx="2438400" cy="446087"/>
          </a:xfrm>
        </p:spPr>
        <p:txBody>
          <a:bodyPr anchor="b">
            <a:normAutofit/>
          </a:bodyPr>
          <a:lstStyle>
            <a:lvl1pPr marL="0" indent="0">
              <a:buNone/>
              <a:defRPr sz="18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Text Placeholder 2"/>
          <p:cNvSpPr>
            <a:spLocks noGrp="1"/>
          </p:cNvSpPr>
          <p:nvPr>
            <p:ph type="body" idx="20"/>
          </p:nvPr>
        </p:nvSpPr>
        <p:spPr>
          <a:xfrm>
            <a:off x="6248400" y="4251624"/>
            <a:ext cx="2438400" cy="446087"/>
          </a:xfrm>
        </p:spPr>
        <p:txBody>
          <a:bodyPr anchor="b">
            <a:normAutofit/>
          </a:bodyPr>
          <a:lstStyle>
            <a:lvl1pPr marL="0" indent="0">
              <a:buNone/>
              <a:defRPr sz="18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Content Placeholder 5"/>
          <p:cNvSpPr>
            <a:spLocks noGrp="1"/>
          </p:cNvSpPr>
          <p:nvPr>
            <p:ph sz="half" idx="21" hasCustomPrompt="1"/>
          </p:nvPr>
        </p:nvSpPr>
        <p:spPr>
          <a:xfrm>
            <a:off x="3390900" y="4708823"/>
            <a:ext cx="2438400" cy="1615777"/>
          </a:xfrm>
        </p:spPr>
        <p:txBody>
          <a:bodyPr>
            <a:normAutofit/>
          </a:bodyPr>
          <a:lstStyle/>
          <a:p>
            <a:r>
              <a:rPr lang="en-US" sz="2400" dirty="0"/>
              <a:t>Bullet</a:t>
            </a:r>
            <a:endParaRPr lang="en-US" dirty="0"/>
          </a:p>
          <a:p>
            <a:pPr lvl="1"/>
            <a:r>
              <a:rPr lang="en-US" sz="2000" dirty="0"/>
              <a:t>Dash</a:t>
            </a:r>
            <a:endParaRPr lang="en-US" sz="1400" dirty="0"/>
          </a:p>
          <a:p>
            <a:pPr lvl="2"/>
            <a:r>
              <a:rPr lang="en-US" sz="1400" dirty="0"/>
              <a:t>Sub-bullet</a:t>
            </a:r>
            <a:endParaRPr lang="en-US" dirty="0"/>
          </a:p>
        </p:txBody>
      </p:sp>
      <p:sp>
        <p:nvSpPr>
          <p:cNvPr id="6" name="Chart Placeholder 5"/>
          <p:cNvSpPr>
            <a:spLocks noGrp="1"/>
          </p:cNvSpPr>
          <p:nvPr>
            <p:ph type="chart" sz="quarter" idx="22"/>
          </p:nvPr>
        </p:nvSpPr>
        <p:spPr>
          <a:xfrm>
            <a:off x="533400" y="2278212"/>
            <a:ext cx="2438400" cy="1828800"/>
          </a:xfrm>
        </p:spPr>
        <p:txBody>
          <a:bodyPr/>
          <a:lstStyle/>
          <a:p>
            <a:r>
              <a:rPr lang="en-US" smtClean="0"/>
              <a:t>Click icon to add chart</a:t>
            </a:r>
            <a:endParaRPr lang="en-US"/>
          </a:p>
        </p:txBody>
      </p:sp>
      <p:sp>
        <p:nvSpPr>
          <p:cNvPr id="19" name="Chart Placeholder 5"/>
          <p:cNvSpPr>
            <a:spLocks noGrp="1"/>
          </p:cNvSpPr>
          <p:nvPr>
            <p:ph type="chart" sz="quarter" idx="24"/>
          </p:nvPr>
        </p:nvSpPr>
        <p:spPr>
          <a:xfrm>
            <a:off x="3390900" y="2278212"/>
            <a:ext cx="2438400" cy="1828800"/>
          </a:xfrm>
        </p:spPr>
        <p:txBody>
          <a:bodyPr/>
          <a:lstStyle/>
          <a:p>
            <a:r>
              <a:rPr lang="en-US" smtClean="0"/>
              <a:t>Click icon to add chart</a:t>
            </a:r>
            <a:endParaRPr lang="en-US"/>
          </a:p>
        </p:txBody>
      </p:sp>
      <p:sp>
        <p:nvSpPr>
          <p:cNvPr id="20" name="Chart Placeholder 5"/>
          <p:cNvSpPr>
            <a:spLocks noGrp="1"/>
          </p:cNvSpPr>
          <p:nvPr>
            <p:ph type="chart" sz="quarter" idx="25"/>
          </p:nvPr>
        </p:nvSpPr>
        <p:spPr>
          <a:xfrm>
            <a:off x="6248400" y="2278212"/>
            <a:ext cx="2438400" cy="1828800"/>
          </a:xfrm>
        </p:spPr>
        <p:txBody>
          <a:bodyPr/>
          <a:lstStyle/>
          <a:p>
            <a:r>
              <a:rPr lang="en-US" smtClean="0"/>
              <a:t>Click icon to add chart</a:t>
            </a:r>
            <a:endParaRPr lang="en-US"/>
          </a:p>
        </p:txBody>
      </p:sp>
      <p:sp>
        <p:nvSpPr>
          <p:cNvPr id="15" name="Rectangle 2"/>
          <p:cNvSpPr>
            <a:spLocks noGrp="1" noChangeArrowheads="1"/>
          </p:cNvSpPr>
          <p:nvPr>
            <p:ph type="title"/>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68095138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our Charts">
    <p:spTree>
      <p:nvGrpSpPr>
        <p:cNvPr id="1" name=""/>
        <p:cNvGrpSpPr/>
        <p:nvPr/>
      </p:nvGrpSpPr>
      <p:grpSpPr>
        <a:xfrm>
          <a:off x="0" y="0"/>
          <a:ext cx="0" cy="0"/>
          <a:chOff x="0" y="0"/>
          <a:chExt cx="0" cy="0"/>
        </a:xfrm>
      </p:grpSpPr>
      <p:sp>
        <p:nvSpPr>
          <p:cNvPr id="6" name="Chart Placeholder 5"/>
          <p:cNvSpPr>
            <a:spLocks noGrp="1"/>
          </p:cNvSpPr>
          <p:nvPr>
            <p:ph type="chart" sz="quarter" idx="16"/>
          </p:nvPr>
        </p:nvSpPr>
        <p:spPr>
          <a:xfrm>
            <a:off x="551329" y="1828800"/>
            <a:ext cx="3868271" cy="2209800"/>
          </a:xfrm>
        </p:spPr>
        <p:txBody>
          <a:bodyPr/>
          <a:lstStyle/>
          <a:p>
            <a:r>
              <a:rPr lang="en-US" smtClean="0"/>
              <a:t>Click icon to add chart</a:t>
            </a:r>
            <a:endParaRPr lang="en-US"/>
          </a:p>
        </p:txBody>
      </p:sp>
      <p:sp>
        <p:nvSpPr>
          <p:cNvPr id="7" name="Rectangle 2"/>
          <p:cNvSpPr>
            <a:spLocks noGrp="1" noChangeArrowheads="1"/>
          </p:cNvSpPr>
          <p:nvPr>
            <p:ph type="title"/>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
        <p:nvSpPr>
          <p:cNvPr id="11" name="Chart Placeholder 5"/>
          <p:cNvSpPr>
            <a:spLocks noGrp="1"/>
          </p:cNvSpPr>
          <p:nvPr>
            <p:ph type="chart" sz="quarter" idx="17"/>
          </p:nvPr>
        </p:nvSpPr>
        <p:spPr>
          <a:xfrm>
            <a:off x="551329" y="4114800"/>
            <a:ext cx="3868271" cy="2209800"/>
          </a:xfrm>
        </p:spPr>
        <p:txBody>
          <a:bodyPr/>
          <a:lstStyle/>
          <a:p>
            <a:r>
              <a:rPr lang="en-US" smtClean="0"/>
              <a:t>Click icon to add chart</a:t>
            </a:r>
            <a:endParaRPr lang="en-US"/>
          </a:p>
        </p:txBody>
      </p:sp>
      <p:sp>
        <p:nvSpPr>
          <p:cNvPr id="12" name="Chart Placeholder 5"/>
          <p:cNvSpPr>
            <a:spLocks noGrp="1"/>
          </p:cNvSpPr>
          <p:nvPr>
            <p:ph type="chart" sz="quarter" idx="18"/>
          </p:nvPr>
        </p:nvSpPr>
        <p:spPr>
          <a:xfrm>
            <a:off x="4818529" y="1828800"/>
            <a:ext cx="3868271" cy="2209800"/>
          </a:xfrm>
        </p:spPr>
        <p:txBody>
          <a:bodyPr/>
          <a:lstStyle/>
          <a:p>
            <a:r>
              <a:rPr lang="en-US" smtClean="0"/>
              <a:t>Click icon to add chart</a:t>
            </a:r>
            <a:endParaRPr lang="en-US"/>
          </a:p>
        </p:txBody>
      </p:sp>
      <p:sp>
        <p:nvSpPr>
          <p:cNvPr id="14" name="Chart Placeholder 5"/>
          <p:cNvSpPr>
            <a:spLocks noGrp="1"/>
          </p:cNvSpPr>
          <p:nvPr>
            <p:ph type="chart" sz="quarter" idx="19"/>
          </p:nvPr>
        </p:nvSpPr>
        <p:spPr>
          <a:xfrm>
            <a:off x="4818529" y="4114800"/>
            <a:ext cx="3868271" cy="2209800"/>
          </a:xfrm>
        </p:spPr>
        <p:txBody>
          <a:bodyPr/>
          <a:lstStyle/>
          <a:p>
            <a:r>
              <a:rPr lang="en-US" smtClean="0"/>
              <a:t>Click icon to add chart</a:t>
            </a:r>
            <a:endParaRPr lang="en-US"/>
          </a:p>
        </p:txBody>
      </p:sp>
    </p:spTree>
    <p:extLst>
      <p:ext uri="{BB962C8B-B14F-4D97-AF65-F5344CB8AC3E}">
        <p14:creationId xmlns:p14="http://schemas.microsoft.com/office/powerpoint/2010/main" val="317992052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28800"/>
            <a:ext cx="2057400" cy="4473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828800"/>
            <a:ext cx="5943600" cy="4473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7516607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txBox="1">
            <a:spLocks/>
          </p:cNvSpPr>
          <p:nvPr userDrawn="1"/>
        </p:nvSpPr>
        <p:spPr bwMode="auto">
          <a:xfrm>
            <a:off x="66294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600" smtClean="0">
                <a:latin typeface="Calibri" pitchFamily="34" charset="0"/>
                <a:cs typeface="Calibri" pitchFamily="34" charset="0"/>
              </a:rPr>
              <a:pPr>
                <a:defRPr/>
              </a:pPr>
              <a:t>‹#›</a:t>
            </a:fld>
            <a:endParaRPr lang="en-US" sz="1600" dirty="0">
              <a:latin typeface="Calibri" pitchFamily="34" charset="0"/>
              <a:cs typeface="Calibri" pitchFamily="34" charset="0"/>
            </a:endParaRPr>
          </a:p>
        </p:txBody>
      </p:sp>
    </p:spTree>
    <p:extLst>
      <p:ext uri="{BB962C8B-B14F-4D97-AF65-F5344CB8AC3E}">
        <p14:creationId xmlns:p14="http://schemas.microsoft.com/office/powerpoint/2010/main" val="39018488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bwMode="auto">
          <a:xfrm>
            <a:off x="6629400" y="64103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600" smtClean="0">
                <a:latin typeface="Calibri" pitchFamily="34" charset="0"/>
                <a:cs typeface="Calibri" pitchFamily="34" charset="0"/>
              </a:rPr>
              <a:pPr>
                <a:defRPr/>
              </a:pPr>
              <a:t>‹#›</a:t>
            </a:fld>
            <a:endParaRPr lang="en-US" sz="1600" dirty="0">
              <a:latin typeface="Calibri" pitchFamily="34" charset="0"/>
              <a:cs typeface="Calibri" pitchFamily="34" charset="0"/>
            </a:endParaRPr>
          </a:p>
        </p:txBody>
      </p:sp>
    </p:spTree>
    <p:extLst>
      <p:ext uri="{BB962C8B-B14F-4D97-AF65-F5344CB8AC3E}">
        <p14:creationId xmlns:p14="http://schemas.microsoft.com/office/powerpoint/2010/main" val="39374347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ist with Subhead">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457200" y="1371600"/>
            <a:ext cx="8229600" cy="446087"/>
          </a:xfrm>
        </p:spPr>
        <p:txBody>
          <a:bodyPr anchor="b"/>
          <a:lstStyle>
            <a:lvl1pPr marL="0" indent="0">
              <a:buNone/>
              <a:defRPr sz="24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3"/>
          <p:cNvSpPr>
            <a:spLocks noGrp="1"/>
          </p:cNvSpPr>
          <p:nvPr>
            <p:ph sz="half" idx="2"/>
          </p:nvPr>
        </p:nvSpPr>
        <p:spPr>
          <a:xfrm>
            <a:off x="457200" y="1817688"/>
            <a:ext cx="8229600" cy="44307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11" name="Slide Number Placeholder 5"/>
          <p:cNvSpPr txBox="1">
            <a:spLocks/>
          </p:cNvSpPr>
          <p:nvPr userDrawn="1"/>
        </p:nvSpPr>
        <p:spPr bwMode="auto">
          <a:xfrm>
            <a:off x="66294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600" smtClean="0">
                <a:latin typeface="Calibri" pitchFamily="34" charset="0"/>
                <a:cs typeface="Calibri" pitchFamily="34" charset="0"/>
              </a:rPr>
              <a:pPr>
                <a:defRPr/>
              </a:pPr>
              <a:t>‹#›</a:t>
            </a:fld>
            <a:endParaRPr lang="en-US" sz="1600" dirty="0">
              <a:latin typeface="Calibri" pitchFamily="34" charset="0"/>
              <a:cs typeface="Calibri" pitchFamily="34" charset="0"/>
            </a:endParaRPr>
          </a:p>
        </p:txBody>
      </p:sp>
      <p:sp>
        <p:nvSpPr>
          <p:cNvPr id="13" name="Title 11"/>
          <p:cNvSpPr>
            <a:spLocks noGrp="1"/>
          </p:cNvSpPr>
          <p:nvPr>
            <p:ph type="title"/>
          </p:nvPr>
        </p:nvSpPr>
        <p:spPr>
          <a:xfrm>
            <a:off x="457200" y="316434"/>
            <a:ext cx="8229600" cy="902765"/>
          </a:xfrm>
        </p:spPr>
        <p:txBody>
          <a:bodyPr/>
          <a:lstStyle/>
          <a:p>
            <a:r>
              <a:rPr lang="en-US" smtClean="0"/>
              <a:t>Click to edit Master title style</a:t>
            </a:r>
            <a:endParaRPr lang="en-US"/>
          </a:p>
        </p:txBody>
      </p:sp>
    </p:spTree>
    <p:extLst>
      <p:ext uri="{BB962C8B-B14F-4D97-AF65-F5344CB8AC3E}">
        <p14:creationId xmlns:p14="http://schemas.microsoft.com/office/powerpoint/2010/main" val="53324510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ist with Subhead and Im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8229600" cy="446087"/>
          </a:xfrm>
        </p:spPr>
        <p:txBody>
          <a:bodyPr anchor="b"/>
          <a:lstStyle>
            <a:lvl1pPr marL="0" indent="0">
              <a:buNone/>
              <a:defRPr sz="24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7688"/>
            <a:ext cx="8229600" cy="12191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txBox="1">
            <a:spLocks/>
          </p:cNvSpPr>
          <p:nvPr userDrawn="1"/>
        </p:nvSpPr>
        <p:spPr bwMode="auto">
          <a:xfrm>
            <a:off x="66294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600" smtClean="0">
                <a:latin typeface="Calibri" pitchFamily="34" charset="0"/>
                <a:cs typeface="Calibri" pitchFamily="34" charset="0"/>
              </a:rPr>
              <a:pPr>
                <a:defRPr/>
              </a:pPr>
              <a:t>‹#›</a:t>
            </a:fld>
            <a:endParaRPr lang="en-US" sz="1600" dirty="0">
              <a:latin typeface="Calibri" pitchFamily="34" charset="0"/>
              <a:cs typeface="Calibri" pitchFamily="34" charset="0"/>
            </a:endParaRPr>
          </a:p>
        </p:txBody>
      </p:sp>
      <p:sp>
        <p:nvSpPr>
          <p:cNvPr id="11" name="Content Placeholder 10"/>
          <p:cNvSpPr>
            <a:spLocks noGrp="1"/>
          </p:cNvSpPr>
          <p:nvPr>
            <p:ph sz="quarter" idx="10" hasCustomPrompt="1"/>
          </p:nvPr>
        </p:nvSpPr>
        <p:spPr>
          <a:xfrm>
            <a:off x="457200" y="3048000"/>
            <a:ext cx="8229600" cy="3276600"/>
          </a:xfrm>
        </p:spPr>
        <p:txBody>
          <a:bodyPr/>
          <a:lstStyle>
            <a:lvl1pPr>
              <a:defRPr/>
            </a:lvl1pPr>
          </a:lstStyle>
          <a:p>
            <a:pPr lvl="0"/>
            <a:r>
              <a:rPr lang="en-US" dirty="0" smtClean="0"/>
              <a:t>Insert Image/Table/Etc.</a:t>
            </a:r>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97466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81400"/>
            <a:ext cx="8229600" cy="902765"/>
          </a:xfrm>
        </p:spPr>
        <p:txBody>
          <a:bodyPr/>
          <a:lstStyle>
            <a:lvl1pPr algn="ctr">
              <a:defRPr baseline="0"/>
            </a:lvl1pPr>
          </a:lstStyle>
          <a:p>
            <a:r>
              <a:rPr lang="en-US" dirty="0" smtClean="0"/>
              <a:t>Click to edit Section Header</a:t>
            </a:r>
            <a:endParaRPr lang="en-US" dirty="0"/>
          </a:p>
        </p:txBody>
      </p:sp>
      <p:sp>
        <p:nvSpPr>
          <p:cNvPr id="3" name="Rectangle 3"/>
          <p:cNvSpPr>
            <a:spLocks noGrp="1" noChangeArrowheads="1"/>
          </p:cNvSpPr>
          <p:nvPr>
            <p:ph type="subTitle" idx="1"/>
          </p:nvPr>
        </p:nvSpPr>
        <p:spPr>
          <a:xfrm>
            <a:off x="9525" y="4432397"/>
            <a:ext cx="9134475" cy="673003"/>
          </a:xfrm>
        </p:spPr>
        <p:txBody>
          <a:bodyPr/>
          <a:lstStyle>
            <a:lvl1pPr marL="0" indent="0" algn="ctr">
              <a:buFont typeface="Century Gothic" pitchFamily="-48" charset="0"/>
              <a:buNone/>
              <a:defRPr sz="1800">
                <a:solidFill>
                  <a:schemeClr val="bg1">
                    <a:lumMod val="50000"/>
                  </a:schemeClr>
                </a:solidFill>
                <a:latin typeface="Calibri" pitchFamily="34"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280115327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txBox="1">
            <a:spLocks/>
          </p:cNvSpPr>
          <p:nvPr userDrawn="1"/>
        </p:nvSpPr>
        <p:spPr bwMode="auto">
          <a:xfrm>
            <a:off x="66294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600" smtClean="0">
                <a:latin typeface="Calibri" pitchFamily="34" charset="0"/>
                <a:cs typeface="Calibri" pitchFamily="34" charset="0"/>
              </a:rPr>
              <a:pPr>
                <a:defRPr/>
              </a:pPr>
              <a:t>‹#›</a:t>
            </a:fld>
            <a:endParaRPr lang="en-US" sz="1600" dirty="0">
              <a:latin typeface="Calibri" pitchFamily="34" charset="0"/>
              <a:cs typeface="Calibri" pitchFamily="34" charset="0"/>
            </a:endParaRPr>
          </a:p>
        </p:txBody>
      </p:sp>
    </p:spTree>
    <p:extLst>
      <p:ext uri="{BB962C8B-B14F-4D97-AF65-F5344CB8AC3E}">
        <p14:creationId xmlns:p14="http://schemas.microsoft.com/office/powerpoint/2010/main" val="165541976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8" name="Slide Number Placeholder 5"/>
          <p:cNvSpPr txBox="1">
            <a:spLocks/>
          </p:cNvSpPr>
          <p:nvPr userDrawn="1"/>
        </p:nvSpPr>
        <p:spPr bwMode="auto">
          <a:xfrm>
            <a:off x="66294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600" smtClean="0">
                <a:latin typeface="Calibri" pitchFamily="34" charset="0"/>
                <a:cs typeface="Calibri" pitchFamily="34" charset="0"/>
              </a:rPr>
              <a:pPr>
                <a:defRPr/>
              </a:pPr>
              <a:t>‹#›</a:t>
            </a:fld>
            <a:endParaRPr lang="en-US" sz="1600" dirty="0">
              <a:latin typeface="Calibri" pitchFamily="34" charset="0"/>
              <a:cs typeface="Calibri" pitchFamily="34" charset="0"/>
            </a:endParaRPr>
          </a:p>
        </p:txBody>
      </p:sp>
      <p:sp>
        <p:nvSpPr>
          <p:cNvPr id="9" name="Text Placeholder 2"/>
          <p:cNvSpPr>
            <a:spLocks noGrp="1"/>
          </p:cNvSpPr>
          <p:nvPr>
            <p:ph type="body" idx="1" hasCustomPrompt="1"/>
          </p:nvPr>
        </p:nvSpPr>
        <p:spPr>
          <a:xfrm>
            <a:off x="457200" y="1371600"/>
            <a:ext cx="4038600" cy="446087"/>
          </a:xfrm>
        </p:spPr>
        <p:txBody>
          <a:bodyPr anchor="b"/>
          <a:lstStyle>
            <a:lvl1pPr marL="0" indent="0">
              <a:buNone/>
              <a:defRPr sz="24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10" name="Content Placeholder 3"/>
          <p:cNvSpPr>
            <a:spLocks noGrp="1"/>
          </p:cNvSpPr>
          <p:nvPr>
            <p:ph sz="half" idx="10"/>
          </p:nvPr>
        </p:nvSpPr>
        <p:spPr>
          <a:xfrm>
            <a:off x="457200" y="1817688"/>
            <a:ext cx="4038600" cy="44307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11" name="Slide Number Placeholder 5"/>
          <p:cNvSpPr txBox="1">
            <a:spLocks/>
          </p:cNvSpPr>
          <p:nvPr userDrawn="1"/>
        </p:nvSpPr>
        <p:spPr bwMode="auto">
          <a:xfrm>
            <a:off x="66294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600" smtClean="0">
                <a:latin typeface="Calibri" pitchFamily="34" charset="0"/>
                <a:cs typeface="Calibri" pitchFamily="34" charset="0"/>
              </a:rPr>
              <a:pPr>
                <a:defRPr/>
              </a:pPr>
              <a:t>‹#›</a:t>
            </a:fld>
            <a:endParaRPr lang="en-US" sz="1600" dirty="0">
              <a:latin typeface="Calibri" pitchFamily="34" charset="0"/>
              <a:cs typeface="Calibri" pitchFamily="34" charset="0"/>
            </a:endParaRPr>
          </a:p>
        </p:txBody>
      </p:sp>
      <p:sp>
        <p:nvSpPr>
          <p:cNvPr id="12" name="Title 11"/>
          <p:cNvSpPr>
            <a:spLocks noGrp="1"/>
          </p:cNvSpPr>
          <p:nvPr>
            <p:ph type="title"/>
          </p:nvPr>
        </p:nvSpPr>
        <p:spPr>
          <a:xfrm>
            <a:off x="457200" y="316434"/>
            <a:ext cx="8229600" cy="902765"/>
          </a:xfrm>
        </p:spPr>
        <p:txBody>
          <a:bodyPr/>
          <a:lstStyle/>
          <a:p>
            <a:r>
              <a:rPr lang="en-US" smtClean="0"/>
              <a:t>Click to edit Master title style</a:t>
            </a:r>
            <a:endParaRPr lang="en-US"/>
          </a:p>
        </p:txBody>
      </p:sp>
      <p:sp>
        <p:nvSpPr>
          <p:cNvPr id="13" name="Text Placeholder 2"/>
          <p:cNvSpPr>
            <a:spLocks noGrp="1"/>
          </p:cNvSpPr>
          <p:nvPr>
            <p:ph type="body" idx="11" hasCustomPrompt="1"/>
          </p:nvPr>
        </p:nvSpPr>
        <p:spPr>
          <a:xfrm>
            <a:off x="4648200" y="1371600"/>
            <a:ext cx="4038600" cy="446087"/>
          </a:xfrm>
        </p:spPr>
        <p:txBody>
          <a:bodyPr anchor="b"/>
          <a:lstStyle>
            <a:lvl1pPr marL="0" indent="0">
              <a:buNone/>
              <a:defRPr sz="24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14" name="Content Placeholder 3"/>
          <p:cNvSpPr>
            <a:spLocks noGrp="1"/>
          </p:cNvSpPr>
          <p:nvPr>
            <p:ph sz="half" idx="12"/>
          </p:nvPr>
        </p:nvSpPr>
        <p:spPr>
          <a:xfrm>
            <a:off x="4648200" y="1817688"/>
            <a:ext cx="4038600" cy="45069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39669367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Image Left">
    <p:spTree>
      <p:nvGrpSpPr>
        <p:cNvPr id="1" name=""/>
        <p:cNvGrpSpPr/>
        <p:nvPr/>
      </p:nvGrpSpPr>
      <p:grpSpPr>
        <a:xfrm>
          <a:off x="0" y="0"/>
          <a:ext cx="0" cy="0"/>
          <a:chOff x="0" y="0"/>
          <a:chExt cx="0" cy="0"/>
        </a:xfrm>
      </p:grpSpPr>
      <p:sp>
        <p:nvSpPr>
          <p:cNvPr id="8" name="Slide Number Placeholder 5"/>
          <p:cNvSpPr txBox="1">
            <a:spLocks/>
          </p:cNvSpPr>
          <p:nvPr userDrawn="1"/>
        </p:nvSpPr>
        <p:spPr bwMode="auto">
          <a:xfrm>
            <a:off x="66294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600" smtClean="0">
                <a:latin typeface="Calibri" pitchFamily="34" charset="0"/>
                <a:cs typeface="Calibri" pitchFamily="34" charset="0"/>
              </a:rPr>
              <a:pPr>
                <a:defRPr/>
              </a:pPr>
              <a:t>‹#›</a:t>
            </a:fld>
            <a:endParaRPr lang="en-US" sz="1600" dirty="0">
              <a:latin typeface="Calibri" pitchFamily="34" charset="0"/>
              <a:cs typeface="Calibri" pitchFamily="34" charset="0"/>
            </a:endParaRPr>
          </a:p>
        </p:txBody>
      </p:sp>
      <p:sp>
        <p:nvSpPr>
          <p:cNvPr id="10" name="Content Placeholder 3"/>
          <p:cNvSpPr>
            <a:spLocks noGrp="1"/>
          </p:cNvSpPr>
          <p:nvPr>
            <p:ph sz="half" idx="10" hasCustomPrompt="1"/>
          </p:nvPr>
        </p:nvSpPr>
        <p:spPr>
          <a:xfrm>
            <a:off x="457200" y="1371600"/>
            <a:ext cx="4038600" cy="4876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Insert Image/Table/Etc.</a:t>
            </a:r>
          </a:p>
        </p:txBody>
      </p:sp>
      <p:sp>
        <p:nvSpPr>
          <p:cNvPr id="11" name="Slide Number Placeholder 5"/>
          <p:cNvSpPr txBox="1">
            <a:spLocks/>
          </p:cNvSpPr>
          <p:nvPr userDrawn="1"/>
        </p:nvSpPr>
        <p:spPr bwMode="auto">
          <a:xfrm>
            <a:off x="66294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600" smtClean="0">
                <a:latin typeface="Calibri" pitchFamily="34" charset="0"/>
                <a:cs typeface="Calibri" pitchFamily="34" charset="0"/>
              </a:rPr>
              <a:pPr>
                <a:defRPr/>
              </a:pPr>
              <a:t>‹#›</a:t>
            </a:fld>
            <a:endParaRPr lang="en-US" sz="1600" dirty="0">
              <a:latin typeface="Calibri" pitchFamily="34" charset="0"/>
              <a:cs typeface="Calibri" pitchFamily="34" charset="0"/>
            </a:endParaRPr>
          </a:p>
        </p:txBody>
      </p:sp>
      <p:sp>
        <p:nvSpPr>
          <p:cNvPr id="12" name="Title 11"/>
          <p:cNvSpPr>
            <a:spLocks noGrp="1"/>
          </p:cNvSpPr>
          <p:nvPr>
            <p:ph type="title"/>
          </p:nvPr>
        </p:nvSpPr>
        <p:spPr>
          <a:xfrm>
            <a:off x="457200" y="316434"/>
            <a:ext cx="8229600" cy="902765"/>
          </a:xfrm>
        </p:spPr>
        <p:txBody>
          <a:bodyPr/>
          <a:lstStyle/>
          <a:p>
            <a:r>
              <a:rPr lang="en-US" smtClean="0"/>
              <a:t>Click to edit Master title style</a:t>
            </a:r>
            <a:endParaRPr lang="en-US"/>
          </a:p>
        </p:txBody>
      </p:sp>
      <p:sp>
        <p:nvSpPr>
          <p:cNvPr id="13" name="Text Placeholder 2"/>
          <p:cNvSpPr>
            <a:spLocks noGrp="1"/>
          </p:cNvSpPr>
          <p:nvPr>
            <p:ph type="body" idx="11" hasCustomPrompt="1"/>
          </p:nvPr>
        </p:nvSpPr>
        <p:spPr>
          <a:xfrm>
            <a:off x="4648200" y="1371600"/>
            <a:ext cx="4038600" cy="446087"/>
          </a:xfrm>
        </p:spPr>
        <p:txBody>
          <a:bodyPr anchor="b">
            <a:normAutofit/>
          </a:bodyPr>
          <a:lstStyle>
            <a:lvl1pPr marL="0" indent="0">
              <a:buNone/>
              <a:defRPr sz="24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14" name="Content Placeholder 3"/>
          <p:cNvSpPr>
            <a:spLocks noGrp="1"/>
          </p:cNvSpPr>
          <p:nvPr>
            <p:ph sz="half" idx="12"/>
          </p:nvPr>
        </p:nvSpPr>
        <p:spPr>
          <a:xfrm>
            <a:off x="4648200" y="1817688"/>
            <a:ext cx="4038600" cy="450691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02732317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Image Right">
    <p:spTree>
      <p:nvGrpSpPr>
        <p:cNvPr id="1" name=""/>
        <p:cNvGrpSpPr/>
        <p:nvPr/>
      </p:nvGrpSpPr>
      <p:grpSpPr>
        <a:xfrm>
          <a:off x="0" y="0"/>
          <a:ext cx="0" cy="0"/>
          <a:chOff x="0" y="0"/>
          <a:chExt cx="0" cy="0"/>
        </a:xfrm>
      </p:grpSpPr>
      <p:sp>
        <p:nvSpPr>
          <p:cNvPr id="8" name="Slide Number Placeholder 5"/>
          <p:cNvSpPr txBox="1">
            <a:spLocks/>
          </p:cNvSpPr>
          <p:nvPr userDrawn="1"/>
        </p:nvSpPr>
        <p:spPr bwMode="auto">
          <a:xfrm>
            <a:off x="66294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600" smtClean="0">
                <a:latin typeface="Calibri" pitchFamily="34" charset="0"/>
                <a:cs typeface="Calibri" pitchFamily="34" charset="0"/>
              </a:rPr>
              <a:pPr>
                <a:defRPr/>
              </a:pPr>
              <a:t>‹#›</a:t>
            </a:fld>
            <a:endParaRPr lang="en-US" sz="1600" dirty="0">
              <a:latin typeface="Calibri" pitchFamily="34" charset="0"/>
              <a:cs typeface="Calibri" pitchFamily="34" charset="0"/>
            </a:endParaRPr>
          </a:p>
        </p:txBody>
      </p:sp>
      <p:sp>
        <p:nvSpPr>
          <p:cNvPr id="9" name="Text Placeholder 2"/>
          <p:cNvSpPr>
            <a:spLocks noGrp="1"/>
          </p:cNvSpPr>
          <p:nvPr>
            <p:ph type="body" idx="1" hasCustomPrompt="1"/>
          </p:nvPr>
        </p:nvSpPr>
        <p:spPr>
          <a:xfrm>
            <a:off x="457200" y="1371600"/>
            <a:ext cx="4038600" cy="446087"/>
          </a:xfrm>
        </p:spPr>
        <p:txBody>
          <a:bodyPr anchor="b"/>
          <a:lstStyle>
            <a:lvl1pPr marL="0" indent="0">
              <a:buNone/>
              <a:defRPr sz="24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10" name="Content Placeholder 3"/>
          <p:cNvSpPr>
            <a:spLocks noGrp="1"/>
          </p:cNvSpPr>
          <p:nvPr>
            <p:ph sz="half" idx="10"/>
          </p:nvPr>
        </p:nvSpPr>
        <p:spPr>
          <a:xfrm>
            <a:off x="457200" y="1817688"/>
            <a:ext cx="4038600" cy="44307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11" name="Slide Number Placeholder 5"/>
          <p:cNvSpPr txBox="1">
            <a:spLocks/>
          </p:cNvSpPr>
          <p:nvPr userDrawn="1"/>
        </p:nvSpPr>
        <p:spPr bwMode="auto">
          <a:xfrm>
            <a:off x="66294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600" smtClean="0">
                <a:latin typeface="Calibri" pitchFamily="34" charset="0"/>
                <a:cs typeface="Calibri" pitchFamily="34" charset="0"/>
              </a:rPr>
              <a:pPr>
                <a:defRPr/>
              </a:pPr>
              <a:t>‹#›</a:t>
            </a:fld>
            <a:endParaRPr lang="en-US" sz="1600" dirty="0">
              <a:latin typeface="Calibri" pitchFamily="34" charset="0"/>
              <a:cs typeface="Calibri" pitchFamily="34" charset="0"/>
            </a:endParaRPr>
          </a:p>
        </p:txBody>
      </p:sp>
      <p:sp>
        <p:nvSpPr>
          <p:cNvPr id="12" name="Title 11"/>
          <p:cNvSpPr>
            <a:spLocks noGrp="1"/>
          </p:cNvSpPr>
          <p:nvPr>
            <p:ph type="title"/>
          </p:nvPr>
        </p:nvSpPr>
        <p:spPr>
          <a:xfrm>
            <a:off x="457200" y="316434"/>
            <a:ext cx="8229600" cy="902765"/>
          </a:xfrm>
        </p:spPr>
        <p:txBody>
          <a:bodyPr/>
          <a:lstStyle/>
          <a:p>
            <a:r>
              <a:rPr lang="en-US" smtClean="0"/>
              <a:t>Click to edit Master title style</a:t>
            </a:r>
            <a:endParaRPr lang="en-US"/>
          </a:p>
        </p:txBody>
      </p:sp>
      <p:sp>
        <p:nvSpPr>
          <p:cNvPr id="14" name="Content Placeholder 3"/>
          <p:cNvSpPr>
            <a:spLocks noGrp="1"/>
          </p:cNvSpPr>
          <p:nvPr>
            <p:ph sz="half" idx="12" hasCustomPrompt="1"/>
          </p:nvPr>
        </p:nvSpPr>
        <p:spPr>
          <a:xfrm>
            <a:off x="4648200" y="1371600"/>
            <a:ext cx="4038600" cy="4953000"/>
          </a:xfrm>
        </p:spPr>
        <p:txBody>
          <a:bodyPr/>
          <a:lstStyle>
            <a:lvl1pPr>
              <a:defRPr sz="24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Insert Image/Table/Etc.</a:t>
            </a:r>
          </a:p>
        </p:txBody>
      </p:sp>
    </p:spTree>
    <p:extLst>
      <p:ext uri="{BB962C8B-B14F-4D97-AF65-F5344CB8AC3E}">
        <p14:creationId xmlns:p14="http://schemas.microsoft.com/office/powerpoint/2010/main" val="183826645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Questions">
    <p:spTree>
      <p:nvGrpSpPr>
        <p:cNvPr id="1" name=""/>
        <p:cNvGrpSpPr/>
        <p:nvPr/>
      </p:nvGrpSpPr>
      <p:grpSpPr>
        <a:xfrm>
          <a:off x="0" y="0"/>
          <a:ext cx="0" cy="0"/>
          <a:chOff x="0" y="0"/>
          <a:chExt cx="0" cy="0"/>
        </a:xfrm>
      </p:grpSpPr>
      <p:pic>
        <p:nvPicPr>
          <p:cNvPr id="6" name="Picture 2" descr="C:\Users\rdixit\AppData\Local\Microsoft\Windows\Temporary Internet Files\Content.IE5\T8ZPO2HX\MPj04018280000[1].jpg"/>
          <p:cNvPicPr>
            <a:picLocks noChangeAspect="1" noChangeArrowheads="1"/>
          </p:cNvPicPr>
          <p:nvPr userDrawn="1"/>
        </p:nvPicPr>
        <p:blipFill>
          <a:blip r:embed="rId2" cstate="print">
            <a:duotone>
              <a:prstClr val="black"/>
              <a:schemeClr val="accent4">
                <a:tint val="45000"/>
                <a:satMod val="400000"/>
              </a:schemeClr>
            </a:duotone>
          </a:blip>
          <a:stretch>
            <a:fillRect/>
          </a:stretch>
        </p:blipFill>
        <p:spPr bwMode="auto">
          <a:xfrm>
            <a:off x="1295400" y="813995"/>
            <a:ext cx="2743201" cy="4901005"/>
          </a:xfrm>
          <a:prstGeom prst="rect">
            <a:avLst/>
          </a:prstGeom>
          <a:noFill/>
          <a:ln>
            <a:noFill/>
          </a:ln>
          <a:effectLst>
            <a:softEdge rad="635000"/>
          </a:effectLst>
        </p:spPr>
      </p:pic>
      <p:sp>
        <p:nvSpPr>
          <p:cNvPr id="10" name="Rectangle 9"/>
          <p:cNvSpPr>
            <a:spLocks noChangeArrowheads="1"/>
          </p:cNvSpPr>
          <p:nvPr userDrawn="1"/>
        </p:nvSpPr>
        <p:spPr bwMode="invGray">
          <a:xfrm>
            <a:off x="2475726" y="2033195"/>
            <a:ext cx="6668274" cy="794064"/>
          </a:xfrm>
          <a:prstGeom prst="rect">
            <a:avLst/>
          </a:prstGeom>
          <a:noFill/>
          <a:ln>
            <a:noFill/>
            <a:headEnd type="none" w="med" len="med"/>
            <a:tailEnd type="none" w="med" len="med"/>
          </a:ln>
          <a:effectLst/>
        </p:spPr>
        <p:txBody>
          <a:bodyPr wrap="square" lIns="109728" tIns="0" rIns="109728" bIns="54864">
            <a:spAutoFit/>
          </a:bodyPr>
          <a:lstStyle/>
          <a:p>
            <a:pPr algn="ctr">
              <a:defRPr/>
            </a:pPr>
            <a:r>
              <a:rPr lang="en-US" sz="4800" b="1" dirty="0" smtClean="0">
                <a:solidFill>
                  <a:schemeClr val="accent1">
                    <a:lumMod val="50000"/>
                  </a:schemeClr>
                </a:solidFill>
                <a:latin typeface="Calibri" pitchFamily="34" charset="0"/>
                <a:ea typeface="+mj-ea"/>
                <a:cs typeface="Calibri" pitchFamily="34" charset="0"/>
              </a:rPr>
              <a:t>Questions?</a:t>
            </a:r>
          </a:p>
        </p:txBody>
      </p:sp>
    </p:spTree>
    <p:extLst>
      <p:ext uri="{BB962C8B-B14F-4D97-AF65-F5344CB8AC3E}">
        <p14:creationId xmlns:p14="http://schemas.microsoft.com/office/powerpoint/2010/main" val="149298851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2971800" y="1752600"/>
            <a:ext cx="5638800" cy="902765"/>
          </a:xfrm>
        </p:spPr>
        <p:txBody>
          <a:bodyPr/>
          <a:lstStyle>
            <a:lvl1pPr algn="r">
              <a:defRPr/>
            </a:lvl1pPr>
          </a:lstStyle>
          <a:p>
            <a:r>
              <a:rPr lang="en-US" dirty="0" smtClean="0"/>
              <a:t>Click to edit Master title style</a:t>
            </a:r>
            <a:endParaRPr lang="en-US" dirty="0"/>
          </a:p>
        </p:txBody>
      </p:sp>
    </p:spTree>
    <p:extLst>
      <p:ext uri="{BB962C8B-B14F-4D97-AF65-F5344CB8AC3E}">
        <p14:creationId xmlns:p14="http://schemas.microsoft.com/office/powerpoint/2010/main" val="7702024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ransition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971800" y="1752600"/>
            <a:ext cx="5638800" cy="902765"/>
          </a:xfrm>
        </p:spPr>
        <p:txBody>
          <a:bodyPr/>
          <a:lstStyle>
            <a:lvl1pPr algn="r">
              <a:defRPr/>
            </a:lvl1pPr>
          </a:lstStyle>
          <a:p>
            <a:r>
              <a:rPr lang="en-US" dirty="0" smtClean="0"/>
              <a:t>Click to edit Master title style</a:t>
            </a:r>
            <a:endParaRPr lang="en-US" dirty="0"/>
          </a:p>
        </p:txBody>
      </p:sp>
    </p:spTree>
    <p:extLst>
      <p:ext uri="{BB962C8B-B14F-4D97-AF65-F5344CB8AC3E}">
        <p14:creationId xmlns:p14="http://schemas.microsoft.com/office/powerpoint/2010/main" val="7453746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1_Title Slide">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142820" y="2670657"/>
            <a:ext cx="6112353" cy="1128762"/>
          </a:xfrm>
        </p:spPr>
        <p:txBody>
          <a:bodyPr/>
          <a:lstStyle>
            <a:lvl1pPr>
              <a:lnSpc>
                <a:spcPts val="4665"/>
              </a:lnSpc>
              <a:defRPr sz="4700" b="0">
                <a:solidFill>
                  <a:schemeClr val="bg2"/>
                </a:solidFill>
                <a:latin typeface="Times New Roman" pitchFamily="18" charset="0"/>
              </a:defRPr>
            </a:lvl1pPr>
          </a:lstStyle>
          <a:p>
            <a:r>
              <a:rPr lang="en-AU"/>
              <a:t>Click to edit </a:t>
            </a:r>
            <a:br>
              <a:rPr lang="en-AU"/>
            </a:br>
            <a:r>
              <a:rPr lang="en-AU"/>
              <a:t>Master title style</a:t>
            </a:r>
          </a:p>
        </p:txBody>
      </p:sp>
    </p:spTree>
    <p:extLst>
      <p:ext uri="{BB962C8B-B14F-4D97-AF65-F5344CB8AC3E}">
        <p14:creationId xmlns:p14="http://schemas.microsoft.com/office/powerpoint/2010/main" val="11575031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86000"/>
            <a:ext cx="8229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0BEF00E-B592-4003-B891-94FF41767A19}" type="datetime1">
              <a:rPr lang="en-US" smtClean="0"/>
              <a:t>9/12/2014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F6B934D-66B9-4806-B565-460C2C79199E}" type="slidenum">
              <a:rPr lang="en-US" smtClean="0"/>
              <a:pPr/>
              <a:t>‹#›</a:t>
            </a:fld>
            <a:endParaRPr lang="en-US" dirty="0"/>
          </a:p>
        </p:txBody>
      </p:sp>
    </p:spTree>
    <p:extLst>
      <p:ext uri="{BB962C8B-B14F-4D97-AF65-F5344CB8AC3E}">
        <p14:creationId xmlns:p14="http://schemas.microsoft.com/office/powerpoint/2010/main" val="1108296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86000"/>
            <a:ext cx="8229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0191BB-545D-48B1-8344-BFC9C55C8133}" type="datetime1">
              <a:rPr lang="en-US" smtClean="0"/>
              <a:t>9/12/2014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F6B934D-66B9-4806-B565-460C2C79199E}" type="slidenum">
              <a:rPr lang="en-US" smtClean="0"/>
              <a:pPr/>
              <a:t>‹#›</a:t>
            </a:fld>
            <a:endParaRPr lang="en-US" dirty="0"/>
          </a:p>
        </p:txBody>
      </p:sp>
    </p:spTree>
    <p:extLst>
      <p:ext uri="{BB962C8B-B14F-4D97-AF65-F5344CB8AC3E}">
        <p14:creationId xmlns:p14="http://schemas.microsoft.com/office/powerpoint/2010/main" val="110829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5170629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86000"/>
            <a:ext cx="8229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3BF1DBC-CD9D-42D9-A8CA-82BB6A8A8AFE}" type="datetime1">
              <a:rPr lang="en-US" smtClean="0"/>
              <a:t>9/12/2014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F6B934D-66B9-4806-B565-460C2C79199E}" type="slidenum">
              <a:rPr lang="en-US" smtClean="0"/>
              <a:pPr/>
              <a:t>‹#›</a:t>
            </a:fld>
            <a:endParaRPr lang="en-US" dirty="0"/>
          </a:p>
        </p:txBody>
      </p:sp>
    </p:spTree>
    <p:extLst>
      <p:ext uri="{BB962C8B-B14F-4D97-AF65-F5344CB8AC3E}">
        <p14:creationId xmlns:p14="http://schemas.microsoft.com/office/powerpoint/2010/main" val="1108296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1_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9525" y="4572001"/>
            <a:ext cx="9144000" cy="88688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5"/>
          <p:cNvSpPr/>
          <p:nvPr/>
        </p:nvSpPr>
        <p:spPr>
          <a:xfrm>
            <a:off x="-9524" y="4663018"/>
            <a:ext cx="1463675" cy="71331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Rectangle 6"/>
          <p:cNvSpPr/>
          <p:nvPr/>
        </p:nvSpPr>
        <p:spPr>
          <a:xfrm>
            <a:off x="1544639" y="4654551"/>
            <a:ext cx="7589837" cy="713316"/>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1447801" y="0"/>
            <a:ext cx="100013" cy="6866467"/>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1557668" y="0"/>
            <a:ext cx="7586332" cy="4559808"/>
          </a:xfrm>
          <a:solidFill>
            <a:schemeClr val="tx2">
              <a:shade val="50000"/>
            </a:schemeClr>
          </a:solidFill>
          <a:ln>
            <a:noFill/>
          </a:ln>
        </p:spPr>
        <p:txBody>
          <a:bodyPr>
            <a:normAutofit/>
          </a:bodyPr>
          <a:lstStyle>
            <a:lvl1pPr eaLnBrk="1" latinLnBrk="0" hangingPunct="1">
              <a:buNone/>
              <a:defRPr kumimoji="0"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1600200" y="4724400"/>
            <a:ext cx="7315200" cy="609600"/>
          </a:xfrm>
        </p:spPr>
        <p:txBody>
          <a:bodyPr anchor="ctr"/>
          <a:lstStyle>
            <a:lvl1pPr algn="l" eaLnBrk="1" latinLnBrk="0" hangingPunct="1">
              <a:buNone/>
              <a:defRPr kumimoji="0" sz="2800" b="0">
                <a:solidFill>
                  <a:srgbClr val="FFFFFF"/>
                </a:solidFill>
              </a:defRPr>
            </a:lvl1pPr>
            <a:extLst/>
          </a:lstStyle>
          <a:p>
            <a:r>
              <a:rPr lang="en-US" smtClean="0"/>
              <a:t>Click to edit Master title style</a:t>
            </a:r>
            <a:endParaRPr/>
          </a:p>
        </p:txBody>
      </p:sp>
      <p:sp>
        <p:nvSpPr>
          <p:cNvPr id="10" name="Slide Number Placeholder 12"/>
          <p:cNvSpPr>
            <a:spLocks noGrp="1"/>
          </p:cNvSpPr>
          <p:nvPr>
            <p:ph type="sldNum" sz="quarter" idx="11"/>
          </p:nvPr>
        </p:nvSpPr>
        <p:spPr>
          <a:xfrm>
            <a:off x="0" y="4667252"/>
            <a:ext cx="1447800" cy="664633"/>
          </a:xfrm>
          <a:prstGeom prst="rect">
            <a:avLst/>
          </a:prstGeom>
        </p:spPr>
        <p:txBody>
          <a:bodyPr rtlCol="0"/>
          <a:lstStyle>
            <a:lvl1pPr eaLnBrk="1" latinLnBrk="0" hangingPunct="1">
              <a:defRPr kumimoji="0" sz="2800"/>
            </a:lvl1pPr>
            <a:extLst/>
          </a:lstStyle>
          <a:p>
            <a:pPr>
              <a:defRPr/>
            </a:pPr>
            <a:fld id="{2BA62E00-60C2-4F6D-BA3F-6C724A826D82}" type="slidenum">
              <a:rPr lang="en-US"/>
              <a:pPr>
                <a:defRPr/>
              </a:pPr>
              <a:t>‹#›</a:t>
            </a:fld>
            <a:endParaRPr lang="en-US" dirty="0"/>
          </a:p>
        </p:txBody>
      </p:sp>
    </p:spTree>
    <p:extLst>
      <p:ext uri="{BB962C8B-B14F-4D97-AF65-F5344CB8AC3E}">
        <p14:creationId xmlns:p14="http://schemas.microsoft.com/office/powerpoint/2010/main" val="14681832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2_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9525" y="4572001"/>
            <a:ext cx="9144000" cy="88688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5"/>
          <p:cNvSpPr/>
          <p:nvPr/>
        </p:nvSpPr>
        <p:spPr>
          <a:xfrm>
            <a:off x="-9524" y="4663018"/>
            <a:ext cx="1463675" cy="71331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Rectangle 6"/>
          <p:cNvSpPr/>
          <p:nvPr/>
        </p:nvSpPr>
        <p:spPr>
          <a:xfrm>
            <a:off x="1544639" y="4654551"/>
            <a:ext cx="7589837" cy="713316"/>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1447801" y="0"/>
            <a:ext cx="100013" cy="6866467"/>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1557668" y="0"/>
            <a:ext cx="7586332" cy="4559808"/>
          </a:xfrm>
          <a:solidFill>
            <a:schemeClr val="tx2">
              <a:shade val="50000"/>
            </a:schemeClr>
          </a:solidFill>
          <a:ln>
            <a:noFill/>
          </a:ln>
        </p:spPr>
        <p:txBody>
          <a:bodyPr>
            <a:normAutofit/>
          </a:bodyPr>
          <a:lstStyle>
            <a:lvl1pPr eaLnBrk="1" latinLnBrk="0" hangingPunct="1">
              <a:buNone/>
              <a:defRPr kumimoji="0"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1600200" y="4724400"/>
            <a:ext cx="7315200" cy="609600"/>
          </a:xfrm>
        </p:spPr>
        <p:txBody>
          <a:bodyPr anchor="ctr"/>
          <a:lstStyle>
            <a:lvl1pPr algn="l" eaLnBrk="1" latinLnBrk="0" hangingPunct="1">
              <a:buNone/>
              <a:defRPr kumimoji="0" sz="2800" b="0">
                <a:solidFill>
                  <a:srgbClr val="FFFFFF"/>
                </a:solidFill>
              </a:defRPr>
            </a:lvl1pPr>
            <a:extLst/>
          </a:lstStyle>
          <a:p>
            <a:r>
              <a:rPr lang="en-US" smtClean="0"/>
              <a:t>Click to edit Master title style</a:t>
            </a:r>
            <a:endParaRPr/>
          </a:p>
        </p:txBody>
      </p:sp>
      <p:sp>
        <p:nvSpPr>
          <p:cNvPr id="10" name="Slide Number Placeholder 12"/>
          <p:cNvSpPr>
            <a:spLocks noGrp="1"/>
          </p:cNvSpPr>
          <p:nvPr>
            <p:ph type="sldNum" sz="quarter" idx="11"/>
          </p:nvPr>
        </p:nvSpPr>
        <p:spPr>
          <a:xfrm>
            <a:off x="0" y="4667252"/>
            <a:ext cx="1447800" cy="664633"/>
          </a:xfrm>
          <a:prstGeom prst="rect">
            <a:avLst/>
          </a:prstGeom>
        </p:spPr>
        <p:txBody>
          <a:bodyPr rtlCol="0"/>
          <a:lstStyle>
            <a:lvl1pPr eaLnBrk="1" latinLnBrk="0" hangingPunct="1">
              <a:defRPr kumimoji="0" sz="2800"/>
            </a:lvl1pPr>
            <a:extLst/>
          </a:lstStyle>
          <a:p>
            <a:pPr>
              <a:defRPr/>
            </a:pPr>
            <a:fld id="{2BA62E00-60C2-4F6D-BA3F-6C724A826D82}" type="slidenum">
              <a:rPr lang="en-US"/>
              <a:pPr>
                <a:defRPr/>
              </a:pPr>
              <a:t>‹#›</a:t>
            </a:fld>
            <a:endParaRPr lang="en-US" dirty="0"/>
          </a:p>
        </p:txBody>
      </p:sp>
    </p:spTree>
    <p:extLst>
      <p:ext uri="{BB962C8B-B14F-4D97-AF65-F5344CB8AC3E}">
        <p14:creationId xmlns:p14="http://schemas.microsoft.com/office/powerpoint/2010/main" val="14681832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38FADFB-09C3-4F9A-AD69-557E86A772AC}" type="datetime1">
              <a:rPr lang="en-US" smtClean="0"/>
              <a:t>9/12/2014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82E59B-8564-4FA5-A15C-2AD12CB62036}" type="datetime1">
              <a:rPr lang="en-US" smtClean="0"/>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064C8D-DC9F-43DB-A20A-396B607815EB}" type="datetime1">
              <a:rPr lang="en-US" smtClean="0"/>
              <a:t>9/12/2014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8F04BD-1B63-4053-93DB-7A836D20E1FE}" type="datetime1">
              <a:rPr lang="en-US" smtClean="0"/>
              <a:t>9/12/2014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8" name="Slide Number Placeholder 5"/>
          <p:cNvSpPr txBox="1">
            <a:spLocks/>
          </p:cNvSpPr>
          <p:nvPr userDrawn="1"/>
        </p:nvSpPr>
        <p:spPr bwMode="auto">
          <a:xfrm>
            <a:off x="66294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600" smtClean="0">
                <a:latin typeface="Calibri" pitchFamily="34" charset="0"/>
                <a:cs typeface="Calibri" pitchFamily="34" charset="0"/>
              </a:rPr>
              <a:pPr>
                <a:defRPr/>
              </a:pPr>
              <a:t>‹#›</a:t>
            </a:fld>
            <a:endParaRPr lang="en-US" sz="1600" dirty="0">
              <a:latin typeface="Calibri" pitchFamily="34" charset="0"/>
              <a:cs typeface="Calibri"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6C1C6E-4EC2-4C40-BE0B-0CB2004E54CB}" type="datetime1">
              <a:rPr lang="en-US" smtClean="0"/>
              <a:t>9/12/2014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
        <p:nvSpPr>
          <p:cNvPr id="10" name="Slide Number Placeholder 5"/>
          <p:cNvSpPr txBox="1">
            <a:spLocks/>
          </p:cNvSpPr>
          <p:nvPr userDrawn="1"/>
        </p:nvSpPr>
        <p:spPr bwMode="auto">
          <a:xfrm>
            <a:off x="66294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600" smtClean="0">
                <a:latin typeface="Calibri" pitchFamily="34" charset="0"/>
                <a:cs typeface="Calibri" pitchFamily="34" charset="0"/>
              </a:rPr>
              <a:pPr>
                <a:defRPr/>
              </a:pPr>
              <a:t>‹#›</a:t>
            </a:fld>
            <a:endParaRPr lang="en-US" sz="1600" dirty="0">
              <a:latin typeface="Calibri" pitchFamily="34" charset="0"/>
              <a:cs typeface="Calibri" pitchFamily="34" charset="0"/>
            </a:endParaRPr>
          </a:p>
        </p:txBody>
      </p:sp>
      <p:sp>
        <p:nvSpPr>
          <p:cNvPr id="11" name="Slide Number Placeholder 5"/>
          <p:cNvSpPr txBox="1">
            <a:spLocks/>
          </p:cNvSpPr>
          <p:nvPr userDrawn="1"/>
        </p:nvSpPr>
        <p:spPr bwMode="auto">
          <a:xfrm>
            <a:off x="66294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600" smtClean="0">
                <a:latin typeface="Calibri" pitchFamily="34" charset="0"/>
                <a:cs typeface="Calibri" pitchFamily="34" charset="0"/>
              </a:rPr>
              <a:pPr>
                <a:defRPr/>
              </a:pPr>
              <a:t>‹#›</a:t>
            </a:fld>
            <a:endParaRPr lang="en-US" sz="1600" dirty="0">
              <a:latin typeface="Calibri" pitchFamily="34" charset="0"/>
              <a:cs typeface="Calibri"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84E71E-C053-48BE-A54C-42270957912C}" type="datetime1">
              <a:rPr lang="en-US" smtClean="0"/>
              <a:t>9/12/2014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
        <p:nvSpPr>
          <p:cNvPr id="6" name="Slide Number Placeholder 5"/>
          <p:cNvSpPr txBox="1">
            <a:spLocks/>
          </p:cNvSpPr>
          <p:nvPr userDrawn="1"/>
        </p:nvSpPr>
        <p:spPr bwMode="auto">
          <a:xfrm>
            <a:off x="6934200" y="56388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sz="1600" dirty="0">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503F5F-D41F-4308-9C3B-ABF881EA73FE}" type="datetime1">
              <a:rPr lang="en-US" smtClean="0"/>
              <a:t>9/12/2014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488680" y="5638800"/>
            <a:ext cx="548640" cy="396240"/>
          </a:xfrm>
        </p:spPr>
        <p:txBody>
          <a:bodyPr/>
          <a:lstStyle/>
          <a:p>
            <a:fld id="{6E2D2B3B-882E-40F3-A32F-6DD51691504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33400" y="1815353"/>
            <a:ext cx="8153400" cy="4509247"/>
          </a:xfrm>
        </p:spPr>
        <p:txBody>
          <a:bodyPr/>
          <a:lstStyle>
            <a:lvl1pPr marL="457200" indent="-457200">
              <a:spcBef>
                <a:spcPts val="2800"/>
              </a:spcBef>
              <a:buFont typeface="+mj-lt"/>
              <a:buAutoNum type="arabicPeriod"/>
              <a:defRPr/>
            </a:lvl1pPr>
            <a:lvl2pPr marL="914400" indent="-457200">
              <a:buFont typeface="+mj-lt"/>
              <a:buAutoNum type="alphaLcPeriod"/>
              <a:defRPr/>
            </a:lvl2pPr>
            <a:lvl3pPr marL="1314450" indent="-400050">
              <a:buFont typeface="+mj-lt"/>
              <a:buAutoNum type="romanLcPeriod"/>
              <a:defRPr/>
            </a:lvl3pPr>
            <a:lvl4pPr marL="1714500" indent="-342900">
              <a:buFont typeface="+mj-lt"/>
              <a:buAutoNum type="arabicParenR"/>
              <a:defRPr/>
            </a:lvl4pPr>
            <a:lvl5pPr marL="2171700" indent="-342900">
              <a:buFont typeface="+mj-lt"/>
              <a:buAutoNum type="alphaLcParenR"/>
              <a:defRPr/>
            </a:lvl5pPr>
          </a:lstStyle>
          <a:p>
            <a:pPr lvl="0"/>
            <a:r>
              <a:rPr lang="en-US" smtClean="0"/>
              <a:t>Click to edit Master text styles</a:t>
            </a:r>
          </a:p>
        </p:txBody>
      </p:sp>
    </p:spTree>
    <p:extLst>
      <p:ext uri="{BB962C8B-B14F-4D97-AF65-F5344CB8AC3E}">
        <p14:creationId xmlns:p14="http://schemas.microsoft.com/office/powerpoint/2010/main" val="104726777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1FB41F-BB58-4745-A391-852EB2D161EC}" type="datetime1">
              <a:rPr lang="en-US" smtClean="0"/>
              <a:t>9/12/2014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A26280-7A74-42B4-B3F5-C56CF5415913}" type="datetime1">
              <a:rPr lang="en-US" smtClean="0"/>
              <a:t>9/12/2014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AC37D-B2F9-4E98-BE88-8DB59004528B}" type="datetime1">
              <a:rPr lang="en-US" smtClean="0"/>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17DB68-213A-42C0-A7EC-37735128424B}" type="datetime1">
              <a:rPr lang="en-US" smtClean="0"/>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Box 6"/>
          <p:cNvSpPr txBox="1"/>
          <p:nvPr userDrawn="1"/>
        </p:nvSpPr>
        <p:spPr>
          <a:xfrm>
            <a:off x="3429000" y="914400"/>
            <a:ext cx="4267200" cy="3600986"/>
          </a:xfrm>
          <a:prstGeom prst="rect">
            <a:avLst/>
          </a:prstGeom>
          <a:noFill/>
        </p:spPr>
        <p:txBody>
          <a:bodyPr wrap="square" rtlCol="0">
            <a:spAutoFit/>
          </a:bodyPr>
          <a:lstStyle/>
          <a:p>
            <a:r>
              <a:rPr lang="en-US" sz="6600" dirty="0" smtClean="0">
                <a:solidFill>
                  <a:schemeClr val="tx1"/>
                </a:solidFill>
                <a:latin typeface="+mn-lt"/>
              </a:rPr>
              <a:t>The</a:t>
            </a:r>
            <a:r>
              <a:rPr lang="en-US" sz="6600" dirty="0" smtClean="0">
                <a:solidFill>
                  <a:schemeClr val="accent1">
                    <a:lumMod val="25000"/>
                  </a:schemeClr>
                </a:solidFill>
                <a:latin typeface="+mn-lt"/>
              </a:rPr>
              <a:t> </a:t>
            </a:r>
            <a:endParaRPr lang="en-US" sz="6600" baseline="0" dirty="0" smtClean="0">
              <a:solidFill>
                <a:schemeClr val="accent1">
                  <a:lumMod val="25000"/>
                </a:schemeClr>
              </a:solidFill>
              <a:latin typeface="+mn-lt"/>
            </a:endParaRPr>
          </a:p>
          <a:p>
            <a:r>
              <a:rPr lang="en-US" sz="6600" baseline="0" dirty="0" smtClean="0">
                <a:solidFill>
                  <a:schemeClr val="accent1"/>
                </a:solidFill>
                <a:latin typeface="+mn-lt"/>
              </a:rPr>
              <a:t>New IQ</a:t>
            </a:r>
          </a:p>
          <a:p>
            <a:r>
              <a:rPr lang="en-US" sz="2400" baseline="0" dirty="0" smtClean="0">
                <a:latin typeface="+mn-lt"/>
              </a:rPr>
              <a:t>LEVERAGING INCLUSIVE INTELLIGENCE FOR ENGAGEMENT, INNOVATION AND COLLABORATION </a:t>
            </a:r>
            <a:endParaRPr lang="en-US" sz="2400" dirty="0" smtClean="0">
              <a:latin typeface="+mn-lt"/>
            </a:endParaRPr>
          </a:p>
        </p:txBody>
      </p:sp>
      <p:pic>
        <p:nvPicPr>
          <p:cNvPr id="8" name="Picture 2" descr="C:\Documents and Settings\RLParr\My Documents\My Pictures\New IQ Icon.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66085"/>
            <a:ext cx="3430588" cy="3450955"/>
          </a:xfrm>
          <a:prstGeom prst="rect">
            <a:avLst/>
          </a:prstGeom>
          <a:noFill/>
          <a:extLst>
            <a:ext uri="{909E8E84-426E-40DD-AFC4-6F175D3DCCD1}">
              <a14:hiddenFill xmlns:a14="http://schemas.microsoft.com/office/drawing/2010/main">
                <a:solidFill>
                  <a:srgbClr val="FFFFFF"/>
                </a:solidFill>
              </a14:hiddenFill>
            </a:ext>
          </a:extLst>
        </p:spPr>
      </p:pic>
      <p:sp>
        <p:nvSpPr>
          <p:cNvPr id="14" name="Date Placeholder 13"/>
          <p:cNvSpPr>
            <a:spLocks noGrp="1"/>
          </p:cNvSpPr>
          <p:nvPr>
            <p:ph type="dt" sz="half" idx="10"/>
          </p:nvPr>
        </p:nvSpPr>
        <p:spPr/>
        <p:txBody>
          <a:bodyPr/>
          <a:lstStyle/>
          <a:p>
            <a:fld id="{13F65846-5FBC-4061-AAC0-C314CB1393B7}" type="datetime1">
              <a:rPr lang="en-US" smtClean="0"/>
              <a:t>9/12/2014</a:t>
            </a:fld>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33400" y="1815353"/>
            <a:ext cx="8153400" cy="4509247"/>
          </a:xfrm>
        </p:spPr>
        <p:txBody>
          <a:bodyPr/>
          <a:lstStyle>
            <a:lvl1pPr marL="457200" indent="-457200">
              <a:spcBef>
                <a:spcPts val="2800"/>
              </a:spcBef>
              <a:buFont typeface="+mj-lt"/>
              <a:buAutoNum type="arabicPeriod"/>
              <a:defRPr/>
            </a:lvl1pPr>
            <a:lvl2pPr marL="914400" indent="-457200">
              <a:buFont typeface="+mj-lt"/>
              <a:buAutoNum type="alphaLcPeriod"/>
              <a:defRPr/>
            </a:lvl2pPr>
            <a:lvl3pPr marL="1314450" indent="-400050">
              <a:buFont typeface="+mj-lt"/>
              <a:buAutoNum type="romanLcPeriod"/>
              <a:defRPr/>
            </a:lvl3pPr>
            <a:lvl4pPr marL="1714500" indent="-342900">
              <a:buFont typeface="+mj-lt"/>
              <a:buAutoNum type="arabicParenR"/>
              <a:defRPr/>
            </a:lvl4pPr>
            <a:lvl5pPr marL="2171700" indent="-342900">
              <a:buFont typeface="+mj-lt"/>
              <a:buAutoNum type="alphaLcParenR"/>
              <a:defRPr/>
            </a:lvl5pPr>
          </a:lstStyle>
          <a:p>
            <a:pPr lvl="0"/>
            <a:r>
              <a:rPr lang="en-US" smtClean="0"/>
              <a:t>Click to edit Master text styles</a:t>
            </a:r>
          </a:p>
        </p:txBody>
      </p:sp>
      <p:sp>
        <p:nvSpPr>
          <p:cNvPr id="4" name="Slide Number Placeholder 12"/>
          <p:cNvSpPr>
            <a:spLocks noGrp="1"/>
          </p:cNvSpPr>
          <p:nvPr>
            <p:ph type="sldNum" sz="quarter" idx="12"/>
          </p:nvPr>
        </p:nvSpPr>
        <p:spPr>
          <a:xfrm>
            <a:off x="8531788" y="5648960"/>
            <a:ext cx="548640" cy="396240"/>
          </a:xfrm>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104726777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86000"/>
            <a:ext cx="8229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FAB8125-468C-4735-B66A-17E1F1C2F22B}" type="datetime1">
              <a:rPr lang="en-US" smtClean="0"/>
              <a:t>9/12/2014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458200" y="5638800"/>
            <a:ext cx="685800" cy="365125"/>
          </a:xfrm>
          <a:prstGeom prst="rect">
            <a:avLst/>
          </a:prstGeom>
          <a:ln>
            <a:noFill/>
          </a:ln>
        </p:spPr>
        <p:txBody>
          <a:bodyPr/>
          <a:lstStyle/>
          <a:p>
            <a:fld id="{4F6B934D-66B9-4806-B565-460C2C79199E}" type="slidenum">
              <a:rPr lang="en-US" smtClean="0"/>
              <a:pPr/>
              <a:t>‹#›</a:t>
            </a:fld>
            <a:endParaRPr lang="en-US" dirty="0"/>
          </a:p>
        </p:txBody>
      </p:sp>
    </p:spTree>
    <p:extLst>
      <p:ext uri="{BB962C8B-B14F-4D97-AF65-F5344CB8AC3E}">
        <p14:creationId xmlns:p14="http://schemas.microsoft.com/office/powerpoint/2010/main" val="1108296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with Subhead">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533400" y="1828800"/>
            <a:ext cx="8153400" cy="446087"/>
          </a:xfrm>
        </p:spPr>
        <p:txBody>
          <a:bodyPr anchor="b"/>
          <a:lstStyle>
            <a:lvl1pPr marL="0" indent="0">
              <a:buNone/>
              <a:defRPr sz="24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3"/>
          <p:cNvSpPr>
            <a:spLocks noGrp="1"/>
          </p:cNvSpPr>
          <p:nvPr>
            <p:ph sz="half" idx="2"/>
          </p:nvPr>
        </p:nvSpPr>
        <p:spPr>
          <a:xfrm>
            <a:off x="533400" y="2274888"/>
            <a:ext cx="8153400" cy="4049712"/>
          </a:xfrm>
        </p:spPr>
        <p:txBody>
          <a:bodyPr/>
          <a:lstStyle>
            <a:lvl1pPr>
              <a:spcBef>
                <a:spcPts val="1576"/>
              </a:spcBef>
              <a:defRPr sz="24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Rectangle 2"/>
          <p:cNvSpPr>
            <a:spLocks noGrp="1" noChangeArrowheads="1"/>
          </p:cNvSpPr>
          <p:nvPr>
            <p:ph type="title"/>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650806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with Subhead and Im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828800"/>
            <a:ext cx="8153400" cy="446087"/>
          </a:xfrm>
        </p:spPr>
        <p:txBody>
          <a:bodyPr anchor="b"/>
          <a:lstStyle>
            <a:lvl1pPr marL="0" indent="0">
              <a:buNone/>
              <a:defRPr sz="24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3400" y="2274888"/>
            <a:ext cx="8153400" cy="12191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10"/>
          <p:cNvSpPr>
            <a:spLocks noGrp="1"/>
          </p:cNvSpPr>
          <p:nvPr>
            <p:ph sz="quarter" idx="10" hasCustomPrompt="1"/>
          </p:nvPr>
        </p:nvSpPr>
        <p:spPr>
          <a:xfrm>
            <a:off x="533400" y="3505200"/>
            <a:ext cx="8153400" cy="2819400"/>
          </a:xfrm>
        </p:spPr>
        <p:txBody>
          <a:bodyPr/>
          <a:lstStyle>
            <a:lvl1pPr>
              <a:defRPr/>
            </a:lvl1pPr>
          </a:lstStyle>
          <a:p>
            <a:pPr lvl="0"/>
            <a:r>
              <a:rPr lang="en-US" dirty="0" smtClean="0"/>
              <a:t>Insert Image/Table/Etc.</a:t>
            </a:r>
            <a:endParaRPr lang="en-US" dirty="0"/>
          </a:p>
        </p:txBody>
      </p:sp>
      <p:sp>
        <p:nvSpPr>
          <p:cNvPr id="6" name="Rectangle 2"/>
          <p:cNvSpPr>
            <a:spLocks noGrp="1" noChangeArrowheads="1"/>
          </p:cNvSpPr>
          <p:nvPr>
            <p:ph type="title"/>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2718108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with Kicker and Footnotes">
    <p:spTree>
      <p:nvGrpSpPr>
        <p:cNvPr id="1" name=""/>
        <p:cNvGrpSpPr/>
        <p:nvPr/>
      </p:nvGrpSpPr>
      <p:grpSpPr>
        <a:xfrm>
          <a:off x="0" y="0"/>
          <a:ext cx="0" cy="0"/>
          <a:chOff x="0" y="0"/>
          <a:chExt cx="0" cy="0"/>
        </a:xfrm>
      </p:grpSpPr>
      <p:sp>
        <p:nvSpPr>
          <p:cNvPr id="5" name="Content Placeholder 3"/>
          <p:cNvSpPr>
            <a:spLocks noGrp="1"/>
          </p:cNvSpPr>
          <p:nvPr>
            <p:ph idx="1"/>
          </p:nvPr>
        </p:nvSpPr>
        <p:spPr>
          <a:xfrm>
            <a:off x="533400" y="1828800"/>
            <a:ext cx="8153400" cy="2819400"/>
          </a:xfrm>
        </p:spPr>
        <p:txBody>
          <a:bodyPr>
            <a:normAutofit/>
          </a:bodyPr>
          <a:lstStyle/>
          <a:p>
            <a:pPr lvl="0"/>
            <a:r>
              <a:rPr lang="en-US" smtClean="0"/>
              <a:t>Click to edit Master text styles</a:t>
            </a:r>
          </a:p>
          <a:p>
            <a:pPr lvl="1"/>
            <a:r>
              <a:rPr lang="en-US" smtClean="0"/>
              <a:t>Second level</a:t>
            </a:r>
          </a:p>
          <a:p>
            <a:pPr lvl="2"/>
            <a:r>
              <a:rPr lang="en-US" smtClean="0"/>
              <a:t>Third level</a:t>
            </a:r>
          </a:p>
        </p:txBody>
      </p:sp>
      <p:sp>
        <p:nvSpPr>
          <p:cNvPr id="8" name="Text Placeholder 7"/>
          <p:cNvSpPr>
            <a:spLocks noGrp="1"/>
          </p:cNvSpPr>
          <p:nvPr>
            <p:ph type="body" sz="quarter" idx="10" hasCustomPrompt="1"/>
          </p:nvPr>
        </p:nvSpPr>
        <p:spPr>
          <a:xfrm>
            <a:off x="533400" y="5862918"/>
            <a:ext cx="8153400" cy="457200"/>
          </a:xfrm>
        </p:spPr>
        <p:txBody>
          <a:bodyPr>
            <a:noAutofit/>
          </a:bodyPr>
          <a:lstStyle>
            <a:lvl1pPr marL="0" indent="0">
              <a:buNone/>
              <a:defRPr sz="1100"/>
            </a:lvl1pPr>
            <a:lvl2pPr>
              <a:defRPr sz="1050"/>
            </a:lvl2pPr>
            <a:lvl3pPr>
              <a:defRPr sz="1000"/>
            </a:lvl3pPr>
            <a:lvl4pPr>
              <a:defRPr sz="900"/>
            </a:lvl4pPr>
            <a:lvl5pPr>
              <a:defRPr sz="900"/>
            </a:lvl5pPr>
          </a:lstStyle>
          <a:p>
            <a:pPr lvl="0"/>
            <a:r>
              <a:rPr lang="en-US" dirty="0" smtClean="0"/>
              <a:t>Click to insert footnote</a:t>
            </a:r>
            <a:endParaRPr lang="en-US" dirty="0"/>
          </a:p>
        </p:txBody>
      </p:sp>
      <p:sp>
        <p:nvSpPr>
          <p:cNvPr id="10" name="Content Placeholder 9"/>
          <p:cNvSpPr>
            <a:spLocks noGrp="1"/>
          </p:cNvSpPr>
          <p:nvPr>
            <p:ph sz="quarter" idx="11" hasCustomPrompt="1"/>
          </p:nvPr>
        </p:nvSpPr>
        <p:spPr>
          <a:xfrm>
            <a:off x="1562100" y="4953000"/>
            <a:ext cx="6019800" cy="685800"/>
          </a:xfrm>
          <a:ln>
            <a:solidFill>
              <a:schemeClr val="bg2"/>
            </a:solidFill>
          </a:ln>
        </p:spPr>
        <p:txBody>
          <a:bodyPr>
            <a:noAutofit/>
          </a:bodyPr>
          <a:lstStyle>
            <a:lvl1pPr marL="0" indent="0">
              <a:buNone/>
              <a:defRPr sz="1600" b="1" baseline="0">
                <a:solidFill>
                  <a:schemeClr val="accent6"/>
                </a:solidFill>
              </a:defRPr>
            </a:lvl1pPr>
            <a:lvl2pPr>
              <a:defRPr sz="1600" b="1">
                <a:solidFill>
                  <a:schemeClr val="accent6"/>
                </a:solidFill>
              </a:defRPr>
            </a:lvl2pPr>
            <a:lvl3pPr>
              <a:defRPr sz="1400" b="1">
                <a:solidFill>
                  <a:schemeClr val="accent6"/>
                </a:solidFill>
              </a:defRPr>
            </a:lvl3pPr>
            <a:lvl4pPr>
              <a:defRPr sz="1200" b="1">
                <a:solidFill>
                  <a:schemeClr val="accent6"/>
                </a:solidFill>
              </a:defRPr>
            </a:lvl4pPr>
            <a:lvl5pPr>
              <a:defRPr sz="1200" b="1">
                <a:solidFill>
                  <a:schemeClr val="accent6"/>
                </a:solidFill>
              </a:defRPr>
            </a:lvl5pPr>
          </a:lstStyle>
          <a:p>
            <a:pPr lvl="0"/>
            <a:r>
              <a:rPr lang="en-US" dirty="0" smtClean="0"/>
              <a:t>Click to insert one-sentence kicker</a:t>
            </a:r>
            <a:endParaRPr lang="en-US" dirty="0"/>
          </a:p>
        </p:txBody>
      </p:sp>
      <p:sp>
        <p:nvSpPr>
          <p:cNvPr id="7" name="Rectangle 2"/>
          <p:cNvSpPr>
            <a:spLocks noGrp="1" noChangeArrowheads="1"/>
          </p:cNvSpPr>
          <p:nvPr>
            <p:ph type="title"/>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42236696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953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28800"/>
            <a:ext cx="5486400" cy="30511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828800" y="55197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2"/>
          <p:cNvSpPr txBox="1">
            <a:spLocks noChangeArrowheads="1"/>
          </p:cNvSpPr>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3200" b="1">
                <a:solidFill>
                  <a:schemeClr val="bg1"/>
                </a:solidFill>
                <a:latin typeface="Calibri" pitchFamily="34" charset="0"/>
                <a:ea typeface="+mj-ea"/>
                <a:cs typeface="+mj-cs"/>
              </a:defRPr>
            </a:lvl1pPr>
            <a:lvl2pPr algn="l" rtl="0" eaLnBrk="1" fontAlgn="base" hangingPunct="1">
              <a:spcBef>
                <a:spcPct val="0"/>
              </a:spcBef>
              <a:spcAft>
                <a:spcPct val="0"/>
              </a:spcAft>
              <a:defRPr sz="2800" b="1">
                <a:solidFill>
                  <a:srgbClr val="063083"/>
                </a:solidFill>
                <a:latin typeface="Century Gothic" pitchFamily="-48" charset="0"/>
              </a:defRPr>
            </a:lvl2pPr>
            <a:lvl3pPr algn="l" rtl="0" eaLnBrk="1" fontAlgn="base" hangingPunct="1">
              <a:spcBef>
                <a:spcPct val="0"/>
              </a:spcBef>
              <a:spcAft>
                <a:spcPct val="0"/>
              </a:spcAft>
              <a:defRPr sz="2800" b="1">
                <a:solidFill>
                  <a:srgbClr val="063083"/>
                </a:solidFill>
                <a:latin typeface="Century Gothic" pitchFamily="-48" charset="0"/>
              </a:defRPr>
            </a:lvl3pPr>
            <a:lvl4pPr algn="l" rtl="0" eaLnBrk="1" fontAlgn="base" hangingPunct="1">
              <a:spcBef>
                <a:spcPct val="0"/>
              </a:spcBef>
              <a:spcAft>
                <a:spcPct val="0"/>
              </a:spcAft>
              <a:defRPr sz="2800" b="1">
                <a:solidFill>
                  <a:srgbClr val="063083"/>
                </a:solidFill>
                <a:latin typeface="Century Gothic" pitchFamily="-48" charset="0"/>
              </a:defRPr>
            </a:lvl4pPr>
            <a:lvl5pPr algn="l" rtl="0" eaLnBrk="1" fontAlgn="base" hangingPunct="1">
              <a:spcBef>
                <a:spcPct val="0"/>
              </a:spcBef>
              <a:spcAft>
                <a:spcPct val="0"/>
              </a:spcAft>
              <a:defRPr sz="2800" b="1">
                <a:solidFill>
                  <a:srgbClr val="063083"/>
                </a:solidFill>
                <a:latin typeface="Century Gothic" pitchFamily="-48" charset="0"/>
              </a:defRPr>
            </a:lvl5pPr>
            <a:lvl6pPr marL="457200" algn="l" rtl="0" eaLnBrk="1" fontAlgn="base" hangingPunct="1">
              <a:spcBef>
                <a:spcPct val="0"/>
              </a:spcBef>
              <a:spcAft>
                <a:spcPct val="0"/>
              </a:spcAft>
              <a:defRPr sz="2800" b="1">
                <a:solidFill>
                  <a:srgbClr val="063083"/>
                </a:solidFill>
                <a:latin typeface="Century Gothic" pitchFamily="-48" charset="0"/>
              </a:defRPr>
            </a:lvl6pPr>
            <a:lvl7pPr marL="914400" algn="l" rtl="0" eaLnBrk="1" fontAlgn="base" hangingPunct="1">
              <a:spcBef>
                <a:spcPct val="0"/>
              </a:spcBef>
              <a:spcAft>
                <a:spcPct val="0"/>
              </a:spcAft>
              <a:defRPr sz="2800" b="1">
                <a:solidFill>
                  <a:srgbClr val="063083"/>
                </a:solidFill>
                <a:latin typeface="Century Gothic" pitchFamily="-48" charset="0"/>
              </a:defRPr>
            </a:lvl7pPr>
            <a:lvl8pPr marL="1371600" algn="l" rtl="0" eaLnBrk="1" fontAlgn="base" hangingPunct="1">
              <a:spcBef>
                <a:spcPct val="0"/>
              </a:spcBef>
              <a:spcAft>
                <a:spcPct val="0"/>
              </a:spcAft>
              <a:defRPr sz="2800" b="1">
                <a:solidFill>
                  <a:srgbClr val="063083"/>
                </a:solidFill>
                <a:latin typeface="Century Gothic" pitchFamily="-48" charset="0"/>
              </a:defRPr>
            </a:lvl8pPr>
            <a:lvl9pPr marL="1828800" algn="l" rtl="0" eaLnBrk="1" fontAlgn="base" hangingPunct="1">
              <a:spcBef>
                <a:spcPct val="0"/>
              </a:spcBef>
              <a:spcAft>
                <a:spcPct val="0"/>
              </a:spcAft>
              <a:defRPr sz="2800" b="1">
                <a:solidFill>
                  <a:srgbClr val="063083"/>
                </a:solidFill>
                <a:latin typeface="Century Gothic" pitchFamily="-48" charset="0"/>
              </a:defRPr>
            </a:lvl9pPr>
          </a:lstStyle>
          <a:p>
            <a:r>
              <a:rPr lang="en-US" kern="0" smtClean="0"/>
              <a:t>Click to edit Master title style</a:t>
            </a:r>
            <a:endParaRPr lang="en-US" kern="0" dirty="0" smtClean="0"/>
          </a:p>
        </p:txBody>
      </p:sp>
      <p:sp>
        <p:nvSpPr>
          <p:cNvPr id="7" name="Slide Number Placeholder 5"/>
          <p:cNvSpPr txBox="1">
            <a:spLocks/>
          </p:cNvSpPr>
          <p:nvPr userDrawn="1"/>
        </p:nvSpPr>
        <p:spPr bwMode="auto">
          <a:xfrm>
            <a:off x="66294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600" smtClean="0">
                <a:latin typeface="Calibri" pitchFamily="34" charset="0"/>
                <a:cs typeface="Calibri" pitchFamily="34" charset="0"/>
              </a:rPr>
              <a:pPr>
                <a:defRPr/>
              </a:pPr>
              <a:t>‹#›</a:t>
            </a:fld>
            <a:endParaRPr lang="en-US" sz="1600" dirty="0">
              <a:latin typeface="Calibri" pitchFamily="34" charset="0"/>
              <a:cs typeface="Calibri" pitchFamily="34" charset="0"/>
            </a:endParaRPr>
          </a:p>
        </p:txBody>
      </p:sp>
    </p:spTree>
    <p:extLst>
      <p:ext uri="{BB962C8B-B14F-4D97-AF65-F5344CB8AC3E}">
        <p14:creationId xmlns:p14="http://schemas.microsoft.com/office/powerpoint/2010/main" val="30349639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2.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0" y="0"/>
            <a:ext cx="9220200" cy="1295400"/>
            <a:chOff x="0" y="0"/>
            <a:chExt cx="9220200" cy="1295400"/>
          </a:xfrm>
        </p:grpSpPr>
        <p:sp>
          <p:nvSpPr>
            <p:cNvPr id="5" name="Rectangle 4"/>
            <p:cNvSpPr/>
            <p:nvPr userDrawn="1"/>
          </p:nvSpPr>
          <p:spPr bwMode="auto">
            <a:xfrm>
              <a:off x="0" y="0"/>
              <a:ext cx="9220200" cy="1295400"/>
            </a:xfrm>
            <a:prstGeom prst="rect">
              <a:avLst/>
            </a:prstGeom>
            <a:solidFill>
              <a:schemeClr val="accent2"/>
            </a:solidFill>
            <a:ln>
              <a:noFill/>
            </a:ln>
            <a:effectLst>
              <a:outerShdw blurRad="279400" dist="635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a:endParaRPr lang="en-US" smtClean="0">
                <a:solidFill>
                  <a:srgbClr val="000000"/>
                </a:solidFill>
                <a:latin typeface="Arial" charset="0"/>
              </a:endParaRPr>
            </a:p>
          </p:txBody>
        </p:sp>
        <p:sp>
          <p:nvSpPr>
            <p:cNvPr id="6" name="Oval 5"/>
            <p:cNvSpPr/>
            <p:nvPr userDrawn="1"/>
          </p:nvSpPr>
          <p:spPr bwMode="auto">
            <a:xfrm>
              <a:off x="7467600" y="0"/>
              <a:ext cx="1670094" cy="1295400"/>
            </a:xfrm>
            <a:prstGeom prst="ellipse">
              <a:avLst/>
            </a:prstGeom>
            <a:solidFill>
              <a:schemeClr val="accent6"/>
            </a:solidFill>
            <a:ln w="22225">
              <a:noFill/>
            </a:ln>
            <a:effectLst>
              <a:outerShdw blurRad="279400" dist="63500" dir="2700000" sx="99000" sy="99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US" sz="1600" dirty="0" smtClean="0">
                <a:solidFill>
                  <a:srgbClr val="000000"/>
                </a:solidFill>
              </a:endParaRPr>
            </a:p>
          </p:txBody>
        </p:sp>
        <p:grpSp>
          <p:nvGrpSpPr>
            <p:cNvPr id="7" name="Group 16"/>
            <p:cNvGrpSpPr/>
            <p:nvPr userDrawn="1"/>
          </p:nvGrpSpPr>
          <p:grpSpPr>
            <a:xfrm>
              <a:off x="7550106" y="0"/>
              <a:ext cx="1670094" cy="1295400"/>
              <a:chOff x="234906" y="-76200"/>
              <a:chExt cx="1670094" cy="1371600"/>
            </a:xfrm>
          </p:grpSpPr>
          <p:sp>
            <p:nvSpPr>
              <p:cNvPr id="9" name="Oval 8"/>
              <p:cNvSpPr/>
              <p:nvPr/>
            </p:nvSpPr>
            <p:spPr bwMode="auto">
              <a:xfrm>
                <a:off x="234906" y="-76200"/>
                <a:ext cx="1670094" cy="1371600"/>
              </a:xfrm>
              <a:prstGeom prst="ellipse">
                <a:avLst/>
              </a:prstGeom>
              <a:solidFill>
                <a:schemeClr val="accent1"/>
              </a:solidFill>
              <a:ln w="22225">
                <a:noFill/>
              </a:ln>
              <a:effectLst>
                <a:outerShdw blurRad="279400" dist="63500" dir="2700000" sx="99000" sy="99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US" sz="1600" dirty="0" smtClean="0">
                  <a:solidFill>
                    <a:srgbClr val="000000"/>
                  </a:solidFill>
                </a:endParaRPr>
              </a:p>
            </p:txBody>
          </p:sp>
          <p:sp>
            <p:nvSpPr>
              <p:cNvPr id="10" name="Rectangle 9"/>
              <p:cNvSpPr/>
              <p:nvPr/>
            </p:nvSpPr>
            <p:spPr bwMode="auto">
              <a:xfrm>
                <a:off x="1066800" y="-76200"/>
                <a:ext cx="838200" cy="1371600"/>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mtClean="0">
                  <a:solidFill>
                    <a:srgbClr val="000000"/>
                  </a:solidFill>
                </a:endParaRPr>
              </a:p>
            </p:txBody>
          </p:sp>
        </p:grpSp>
      </p:grpSp>
      <p:sp>
        <p:nvSpPr>
          <p:cNvPr id="11" name="Rectangle 2"/>
          <p:cNvSpPr>
            <a:spLocks noGrp="1" noChangeArrowheads="1"/>
          </p:cNvSpPr>
          <p:nvPr>
            <p:ph type="title"/>
          </p:nvPr>
        </p:nvSpPr>
        <p:spPr bwMode="auto">
          <a:xfrm>
            <a:off x="4572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dirty="0" smtClean="0"/>
              <a:t>Click to edit Master title style</a:t>
            </a:r>
          </a:p>
        </p:txBody>
      </p:sp>
      <p:sp>
        <p:nvSpPr>
          <p:cNvPr id="12" name="Rectangle 3"/>
          <p:cNvSpPr>
            <a:spLocks noGrp="1" noChangeArrowheads="1"/>
          </p:cNvSpPr>
          <p:nvPr>
            <p:ph type="body" idx="1"/>
          </p:nvPr>
        </p:nvSpPr>
        <p:spPr bwMode="auto">
          <a:xfrm>
            <a:off x="533400" y="1828800"/>
            <a:ext cx="8153400" cy="44817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Slide Number Placeholder 5"/>
          <p:cNvSpPr txBox="1">
            <a:spLocks/>
          </p:cNvSpPr>
          <p:nvPr/>
        </p:nvSpPr>
        <p:spPr bwMode="auto">
          <a:xfrm>
            <a:off x="7772399" y="6537325"/>
            <a:ext cx="1004011" cy="2444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000" smtClean="0">
                <a:solidFill>
                  <a:srgbClr val="4B4B4B"/>
                </a:solidFill>
                <a:latin typeface="Calibri" pitchFamily="34" charset="0"/>
                <a:cs typeface="Calibri" pitchFamily="34" charset="0"/>
              </a:rPr>
              <a:pPr>
                <a:defRPr/>
              </a:pPr>
              <a:t>‹#›</a:t>
            </a:fld>
            <a:endParaRPr lang="en-US" sz="1600" dirty="0">
              <a:solidFill>
                <a:srgbClr val="4B4B4B"/>
              </a:solidFill>
              <a:latin typeface="Calibri" pitchFamily="34" charset="0"/>
              <a:cs typeface="Calibri" pitchFamily="34" charset="0"/>
            </a:endParaRPr>
          </a:p>
        </p:txBody>
      </p:sp>
      <p:pic>
        <p:nvPicPr>
          <p:cNvPr id="15" name="Picture 2" descr="C:\Documents and Settings\RLParr\My Documents\My Pictures\New IQ Icon.png"/>
          <p:cNvPicPr>
            <a:picLocks noChangeAspect="1" noChangeArrowheads="1"/>
          </p:cNvPicPr>
          <p:nvPr userDrawn="1"/>
        </p:nvPicPr>
        <p:blipFill>
          <a:blip r:embed="rId44" cstate="print">
            <a:extLst>
              <a:ext uri="{28A0092B-C50C-407E-A947-70E740481C1C}">
                <a14:useLocalDpi xmlns:a14="http://schemas.microsoft.com/office/drawing/2010/main" val="0"/>
              </a:ext>
            </a:extLst>
          </a:blip>
          <a:srcRect/>
          <a:stretch>
            <a:fillRect/>
          </a:stretch>
        </p:blipFill>
        <p:spPr bwMode="auto">
          <a:xfrm>
            <a:off x="7808845" y="66084"/>
            <a:ext cx="1146309" cy="1153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58709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701" r:id="rId36"/>
    <p:sldLayoutId id="2147483702" r:id="rId37"/>
    <p:sldLayoutId id="2147483703" r:id="rId38"/>
    <p:sldLayoutId id="2147483704" r:id="rId39"/>
    <p:sldLayoutId id="2147483705" r:id="rId40"/>
    <p:sldLayoutId id="2147483706" r:id="rId41"/>
    <p:sldLayoutId id="2147483707" r:id="rId42"/>
  </p:sldLayoutIdLst>
  <p:timing>
    <p:tnLst>
      <p:par>
        <p:cTn id="1" dur="indefinite" restart="never" nodeType="tmRoot"/>
      </p:par>
    </p:tnLst>
  </p:timing>
  <p:hf hdr="0" ftr="0" dt="0"/>
  <p:txStyles>
    <p:titleStyle>
      <a:lvl1pPr algn="l" rtl="0" eaLnBrk="1" fontAlgn="base" hangingPunct="1">
        <a:spcBef>
          <a:spcPct val="0"/>
        </a:spcBef>
        <a:spcAft>
          <a:spcPct val="0"/>
        </a:spcAft>
        <a:defRPr sz="3200" b="1">
          <a:solidFill>
            <a:schemeClr val="bg1"/>
          </a:solidFill>
          <a:latin typeface="Calibri" pitchFamily="34" charset="0"/>
          <a:ea typeface="+mj-ea"/>
          <a:cs typeface="+mj-cs"/>
        </a:defRPr>
      </a:lvl1pPr>
      <a:lvl2pPr algn="l" rtl="0" eaLnBrk="1" fontAlgn="base" hangingPunct="1">
        <a:spcBef>
          <a:spcPct val="0"/>
        </a:spcBef>
        <a:spcAft>
          <a:spcPct val="0"/>
        </a:spcAft>
        <a:defRPr sz="2800" b="1">
          <a:solidFill>
            <a:srgbClr val="063083"/>
          </a:solidFill>
          <a:latin typeface="Century Gothic" pitchFamily="-48" charset="0"/>
        </a:defRPr>
      </a:lvl2pPr>
      <a:lvl3pPr algn="l" rtl="0" eaLnBrk="1" fontAlgn="base" hangingPunct="1">
        <a:spcBef>
          <a:spcPct val="0"/>
        </a:spcBef>
        <a:spcAft>
          <a:spcPct val="0"/>
        </a:spcAft>
        <a:defRPr sz="2800" b="1">
          <a:solidFill>
            <a:srgbClr val="063083"/>
          </a:solidFill>
          <a:latin typeface="Century Gothic" pitchFamily="-48" charset="0"/>
        </a:defRPr>
      </a:lvl3pPr>
      <a:lvl4pPr algn="l" rtl="0" eaLnBrk="1" fontAlgn="base" hangingPunct="1">
        <a:spcBef>
          <a:spcPct val="0"/>
        </a:spcBef>
        <a:spcAft>
          <a:spcPct val="0"/>
        </a:spcAft>
        <a:defRPr sz="2800" b="1">
          <a:solidFill>
            <a:srgbClr val="063083"/>
          </a:solidFill>
          <a:latin typeface="Century Gothic" pitchFamily="-48" charset="0"/>
        </a:defRPr>
      </a:lvl4pPr>
      <a:lvl5pPr algn="l" rtl="0" eaLnBrk="1" fontAlgn="base" hangingPunct="1">
        <a:spcBef>
          <a:spcPct val="0"/>
        </a:spcBef>
        <a:spcAft>
          <a:spcPct val="0"/>
        </a:spcAft>
        <a:defRPr sz="2800" b="1">
          <a:solidFill>
            <a:srgbClr val="063083"/>
          </a:solidFill>
          <a:latin typeface="Century Gothic" pitchFamily="-48" charset="0"/>
        </a:defRPr>
      </a:lvl5pPr>
      <a:lvl6pPr marL="457200" algn="l" rtl="0" eaLnBrk="1" fontAlgn="base" hangingPunct="1">
        <a:spcBef>
          <a:spcPct val="0"/>
        </a:spcBef>
        <a:spcAft>
          <a:spcPct val="0"/>
        </a:spcAft>
        <a:defRPr sz="2800" b="1">
          <a:solidFill>
            <a:srgbClr val="063083"/>
          </a:solidFill>
          <a:latin typeface="Century Gothic" pitchFamily="-48" charset="0"/>
        </a:defRPr>
      </a:lvl6pPr>
      <a:lvl7pPr marL="914400" algn="l" rtl="0" eaLnBrk="1" fontAlgn="base" hangingPunct="1">
        <a:spcBef>
          <a:spcPct val="0"/>
        </a:spcBef>
        <a:spcAft>
          <a:spcPct val="0"/>
        </a:spcAft>
        <a:defRPr sz="2800" b="1">
          <a:solidFill>
            <a:srgbClr val="063083"/>
          </a:solidFill>
          <a:latin typeface="Century Gothic" pitchFamily="-48" charset="0"/>
        </a:defRPr>
      </a:lvl7pPr>
      <a:lvl8pPr marL="1371600" algn="l" rtl="0" eaLnBrk="1" fontAlgn="base" hangingPunct="1">
        <a:spcBef>
          <a:spcPct val="0"/>
        </a:spcBef>
        <a:spcAft>
          <a:spcPct val="0"/>
        </a:spcAft>
        <a:defRPr sz="2800" b="1">
          <a:solidFill>
            <a:srgbClr val="063083"/>
          </a:solidFill>
          <a:latin typeface="Century Gothic" pitchFamily="-48" charset="0"/>
        </a:defRPr>
      </a:lvl8pPr>
      <a:lvl9pPr marL="1828800" algn="l" rtl="0" eaLnBrk="1" fontAlgn="base" hangingPunct="1">
        <a:spcBef>
          <a:spcPct val="0"/>
        </a:spcBef>
        <a:spcAft>
          <a:spcPct val="0"/>
        </a:spcAft>
        <a:defRPr sz="2800" b="1">
          <a:solidFill>
            <a:srgbClr val="063083"/>
          </a:solidFill>
          <a:latin typeface="Century Gothic" pitchFamily="-48" charset="0"/>
        </a:defRPr>
      </a:lvl9pPr>
    </p:titleStyle>
    <p:bodyStyle>
      <a:lvl1pPr marL="342900" indent="-342900" algn="l" rtl="0" eaLnBrk="1" fontAlgn="base" hangingPunct="1">
        <a:spcBef>
          <a:spcPts val="1576"/>
        </a:spcBef>
        <a:spcAft>
          <a:spcPct val="0"/>
        </a:spcAft>
        <a:buClr>
          <a:schemeClr val="bg1">
            <a:lumMod val="50000"/>
          </a:schemeClr>
        </a:buClr>
        <a:buFont typeface="Arial" pitchFamily="34" charset="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0386B"/>
        </a:buClr>
        <a:buFont typeface="Century Gothic" pitchFamily="34" charset="0"/>
        <a:buChar char="―"/>
        <a:defRPr sz="2000">
          <a:solidFill>
            <a:schemeClr val="tx1"/>
          </a:solidFill>
          <a:latin typeface="+mn-lt"/>
        </a:defRPr>
      </a:lvl2pPr>
      <a:lvl3pPr marL="1143000" indent="-228600" algn="l" rtl="0" eaLnBrk="1" fontAlgn="base" hangingPunct="1">
        <a:spcBef>
          <a:spcPct val="20000"/>
        </a:spcBef>
        <a:spcAft>
          <a:spcPct val="0"/>
        </a:spcAft>
        <a:buClr>
          <a:schemeClr val="bg1">
            <a:lumMod val="50000"/>
          </a:schemeClr>
        </a:buClr>
        <a:buFont typeface="Arial" pitchFamily="34" charset="0"/>
        <a:buChar char="•"/>
        <a:defRPr sz="1800">
          <a:solidFill>
            <a:schemeClr val="tx1"/>
          </a:solidFill>
          <a:latin typeface="+mn-lt"/>
        </a:defRPr>
      </a:lvl3pPr>
      <a:lvl4pPr marL="1600200" indent="-228600" algn="l" rtl="0" eaLnBrk="1" fontAlgn="base" hangingPunct="1">
        <a:spcBef>
          <a:spcPct val="20000"/>
        </a:spcBef>
        <a:spcAft>
          <a:spcPct val="0"/>
        </a:spcAft>
        <a:buClr>
          <a:srgbClr val="00386B"/>
        </a:buClr>
        <a:buChar char="–"/>
        <a:defRPr sz="1600">
          <a:solidFill>
            <a:schemeClr val="tx1"/>
          </a:solidFill>
          <a:latin typeface="+mn-lt"/>
        </a:defRPr>
      </a:lvl4pPr>
      <a:lvl5pPr marL="2057400" indent="-228600" algn="l" rtl="0" eaLnBrk="1" fontAlgn="base" hangingPunct="1">
        <a:spcBef>
          <a:spcPct val="20000"/>
        </a:spcBef>
        <a:spcAft>
          <a:spcPct val="0"/>
        </a:spcAft>
        <a:buClr>
          <a:schemeClr val="bg1">
            <a:lumMod val="50000"/>
          </a:schemeClr>
        </a:buClr>
        <a:buChar char="»"/>
        <a:defRPr sz="1600">
          <a:solidFill>
            <a:schemeClr val="tx1"/>
          </a:solidFill>
          <a:latin typeface="+mn-lt"/>
        </a:defRPr>
      </a:lvl5pPr>
      <a:lvl6pPr marL="2514600" indent="-228600" algn="l" rtl="0" eaLnBrk="1" fontAlgn="base" hangingPunct="1">
        <a:spcBef>
          <a:spcPct val="20000"/>
        </a:spcBef>
        <a:spcAft>
          <a:spcPct val="0"/>
        </a:spcAft>
        <a:buChar char="»"/>
        <a:defRPr>
          <a:solidFill>
            <a:schemeClr val="bg2"/>
          </a:solidFill>
          <a:latin typeface="+mn-lt"/>
        </a:defRPr>
      </a:lvl6pPr>
      <a:lvl7pPr marL="2971800" indent="-228600" algn="l" rtl="0" eaLnBrk="1" fontAlgn="base" hangingPunct="1">
        <a:spcBef>
          <a:spcPct val="20000"/>
        </a:spcBef>
        <a:spcAft>
          <a:spcPct val="0"/>
        </a:spcAft>
        <a:buChar char="»"/>
        <a:defRPr>
          <a:solidFill>
            <a:schemeClr val="bg2"/>
          </a:solidFill>
          <a:latin typeface="+mn-lt"/>
        </a:defRPr>
      </a:lvl7pPr>
      <a:lvl8pPr marL="3429000" indent="-228600" algn="l" rtl="0" eaLnBrk="1" fontAlgn="base" hangingPunct="1">
        <a:spcBef>
          <a:spcPct val="20000"/>
        </a:spcBef>
        <a:spcAft>
          <a:spcPct val="0"/>
        </a:spcAft>
        <a:buChar char="»"/>
        <a:defRPr>
          <a:solidFill>
            <a:schemeClr val="bg2"/>
          </a:solidFill>
          <a:latin typeface="+mn-lt"/>
        </a:defRPr>
      </a:lvl8pPr>
      <a:lvl9pPr marL="3886200" indent="-228600" algn="l" rtl="0" eaLnBrk="1" fontAlgn="base" hangingPunct="1">
        <a:spcBef>
          <a:spcPct val="20000"/>
        </a:spcBef>
        <a:spcAft>
          <a:spcPct val="0"/>
        </a:spcAft>
        <a:buChar char="»"/>
        <a:defRPr>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8517E3B-1955-448B-8BB4-F4A6860D3CA7}" type="datetime1">
              <a:rPr lang="en-US" smtClean="0"/>
              <a:t>9/12/2014</a:t>
            </a:fld>
            <a:endParaRPr lang="en-US" dirty="0"/>
          </a:p>
        </p:txBody>
      </p:sp>
      <p:pic>
        <p:nvPicPr>
          <p:cNvPr id="9" name="Picture 2" descr="C:\Documents and Settings\RLParr\My Documents\My Pictures\New IQ Icon.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808845" y="66084"/>
            <a:ext cx="1146309" cy="115311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7" r:id="rId14"/>
  </p:sldLayoutIdLst>
  <p:timing>
    <p:tnLst>
      <p:par>
        <p:cTn id="1" dur="indefinite" restart="never" nodeType="tmRoot"/>
      </p:par>
    </p:tnLst>
  </p:timing>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5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implify360.com/blog/listen-and-say-80-20-rule-of-social-media/80-20-rule/" TargetMode="Externa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hyperlink" Target="http://www.franklincovey.com/blog/trim-tab-work.html" TargetMode="External"/><Relationship Id="rId2" Type="http://schemas.openxmlformats.org/officeDocument/2006/relationships/image" Target="../media/image19.jpeg"/><Relationship Id="rId1" Type="http://schemas.openxmlformats.org/officeDocument/2006/relationships/slideLayout" Target="../slideLayouts/slideLayout55.xml"/><Relationship Id="rId4" Type="http://schemas.openxmlformats.org/officeDocument/2006/relationships/hyperlink" Target="http://www.franklincovey.com/blo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video" Target="file:///D:\Hyatt%20Workshop\Videos%20Converted\Class%20Divided.mpg" TargetMode="External"/><Relationship Id="rId1" Type="http://schemas.microsoft.com/office/2007/relationships/media" Target="file:///D:\Hyatt%20Workshop\Videos%20Converted\Class%20Divided.mpg" TargetMode="External"/><Relationship Id="rId5" Type="http://schemas.openxmlformats.org/officeDocument/2006/relationships/image" Target="../media/image25.png"/><Relationship Id="rId4"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File:PSM_V11_D140_Alfred_Russel_Wallace.jpg" TargetMode="External"/><Relationship Id="rId2" Type="http://schemas.openxmlformats.org/officeDocument/2006/relationships/image" Target="../media/image8.jpeg"/><Relationship Id="rId1" Type="http://schemas.openxmlformats.org/officeDocument/2006/relationships/slideLayout" Target="../slideLayouts/slideLayout48.xml"/><Relationship Id="rId6" Type="http://schemas.openxmlformats.org/officeDocument/2006/relationships/image" Target="../media/image10.jpeg"/><Relationship Id="rId5" Type="http://schemas.openxmlformats.org/officeDocument/2006/relationships/hyperlink" Target="http://en.wikipedia.org/wiki/File:William_Dawes.jpg" TargetMode="Externa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3" Type="http://schemas.openxmlformats.org/officeDocument/2006/relationships/hyperlink" Target="Waiter,%20is%20that%20inclusion%20in%20my%20soup?%20A%20new%20recipe%20to%20...%20-%20Deloitte" TargetMode="External"/><Relationship Id="rId2" Type="http://schemas.openxmlformats.org/officeDocument/2006/relationships/image" Target="../media/image30.png"/><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jpeg"/><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5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9.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9.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6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21.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hyperlink" Target="http://www.strategy-business.com/media/image/09306-ex01b.gif" TargetMode="External"/><Relationship Id="rId2" Type="http://schemas.openxmlformats.org/officeDocument/2006/relationships/notesSlide" Target="../notesSlides/notesSlide4.xml"/><Relationship Id="rId1" Type="http://schemas.openxmlformats.org/officeDocument/2006/relationships/slideLayout" Target="../slideLayouts/slideLayout48.xml"/><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8.xml"/><Relationship Id="rId5" Type="http://schemas.openxmlformats.org/officeDocument/2006/relationships/image" Target="../media/image12.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295400" y="5029200"/>
            <a:ext cx="6400800" cy="527050"/>
          </a:xfrm>
        </p:spPr>
        <p:txBody>
          <a:bodyPr>
            <a:normAutofit/>
          </a:bodyPr>
          <a:lstStyle/>
          <a:p>
            <a:pPr marL="114300" indent="0" algn="ctr">
              <a:buNone/>
            </a:pPr>
            <a:r>
              <a:rPr lang="en-US" sz="2800" b="1" dirty="0" smtClean="0"/>
              <a:t>Bruce Stewart </a:t>
            </a:r>
            <a:endParaRPr lang="en-US" sz="2800" b="1" dirty="0"/>
          </a:p>
        </p:txBody>
      </p:sp>
      <p:sp>
        <p:nvSpPr>
          <p:cNvPr id="6" name="Rectangle 5"/>
          <p:cNvSpPr/>
          <p:nvPr/>
        </p:nvSpPr>
        <p:spPr>
          <a:xfrm>
            <a:off x="2667000" y="6248400"/>
            <a:ext cx="4572000" cy="369332"/>
          </a:xfrm>
          <a:prstGeom prst="rect">
            <a:avLst/>
          </a:prstGeom>
        </p:spPr>
        <p:txBody>
          <a:bodyPr>
            <a:spAutoFit/>
          </a:bodyPr>
          <a:lstStyle/>
          <a:p>
            <a:pPr algn="ctr"/>
            <a:r>
              <a:rPr lang="en-US" b="1" dirty="0" smtClean="0"/>
              <a:t>Office </a:t>
            </a:r>
            <a:r>
              <a:rPr lang="en-US" b="1" dirty="0"/>
              <a:t>of Diversity and Inclusion, OPM</a:t>
            </a:r>
          </a:p>
        </p:txBody>
      </p:sp>
      <p:sp>
        <p:nvSpPr>
          <p:cNvPr id="8" name="Slide Number Placeholder 7"/>
          <p:cNvSpPr>
            <a:spLocks noGrp="1"/>
          </p:cNvSpPr>
          <p:nvPr>
            <p:ph type="sldNum" sz="quarter" idx="12"/>
          </p:nvPr>
        </p:nvSpPr>
        <p:spPr/>
        <p:txBody>
          <a:bodyPr/>
          <a:lstStyle/>
          <a:p>
            <a:fld id="{6E2D2B3B-882E-40F3-A32F-6DD516915044}" type="slidenum">
              <a:rPr lang="en-US" smtClean="0"/>
              <a:pPr/>
              <a:t>1</a:t>
            </a:fld>
            <a:endParaRPr lang="en-US" dirty="0"/>
          </a:p>
        </p:txBody>
      </p:sp>
    </p:spTree>
    <p:extLst>
      <p:ext uri="{BB962C8B-B14F-4D97-AF65-F5344CB8AC3E}">
        <p14:creationId xmlns:p14="http://schemas.microsoft.com/office/powerpoint/2010/main" val="3090332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she a bike thief?</a:t>
            </a:r>
            <a:endParaRPr lang="en-US" dirty="0"/>
          </a:p>
        </p:txBody>
      </p:sp>
      <p:sp>
        <p:nvSpPr>
          <p:cNvPr id="3" name="Slide Number Placeholder 2"/>
          <p:cNvSpPr>
            <a:spLocks noGrp="1"/>
          </p:cNvSpPr>
          <p:nvPr>
            <p:ph type="sldNum" sz="quarter" idx="12"/>
          </p:nvPr>
        </p:nvSpPr>
        <p:spPr/>
        <p:txBody>
          <a:bodyPr/>
          <a:lstStyle/>
          <a:p>
            <a:fld id="{6E2D2B3B-882E-40F3-A32F-6DD516915044}" type="slidenum">
              <a:rPr lang="en-US" smtClean="0"/>
              <a:pPr/>
              <a:t>10</a:t>
            </a:fld>
            <a:endParaRPr lang="en-US"/>
          </a:p>
        </p:txBody>
      </p:sp>
    </p:spTree>
    <p:extLst>
      <p:ext uri="{BB962C8B-B14F-4D97-AF65-F5344CB8AC3E}">
        <p14:creationId xmlns:p14="http://schemas.microsoft.com/office/powerpoint/2010/main" val="2132659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984432"/>
            <a:ext cx="8229600" cy="902765"/>
          </a:xfrm>
        </p:spPr>
        <p:txBody>
          <a:bodyPr/>
          <a:lstStyle/>
          <a:p>
            <a:pPr algn="ctr"/>
            <a:r>
              <a:rPr lang="en-US" dirty="0" smtClean="0">
                <a:solidFill>
                  <a:srgbClr val="002060"/>
                </a:solidFill>
              </a:rPr>
              <a:t>The New IQ: Inclusion</a:t>
            </a:r>
            <a:endParaRPr lang="en-US" dirty="0">
              <a:solidFill>
                <a:srgbClr val="002060"/>
              </a:solidFill>
            </a:endParaRPr>
          </a:p>
        </p:txBody>
      </p:sp>
      <p:sp>
        <p:nvSpPr>
          <p:cNvPr id="6" name="Text Placeholder 5"/>
          <p:cNvSpPr>
            <a:spLocks noGrp="1"/>
          </p:cNvSpPr>
          <p:nvPr>
            <p:ph type="subTitle" idx="1"/>
          </p:nvPr>
        </p:nvSpPr>
        <p:spPr>
          <a:xfrm>
            <a:off x="-223838" y="3871134"/>
            <a:ext cx="9134475" cy="673003"/>
          </a:xfrm>
        </p:spPr>
        <p:txBody>
          <a:bodyPr/>
          <a:lstStyle/>
          <a:p>
            <a:pPr algn="ctr"/>
            <a:r>
              <a:rPr lang="en-US" b="1" dirty="0" smtClean="0">
                <a:solidFill>
                  <a:srgbClr val="C00000"/>
                </a:solidFill>
              </a:rPr>
              <a:t> Why we-smarts is better than me-smarts</a:t>
            </a:r>
            <a:endParaRPr lang="en-US" b="1" dirty="0">
              <a:solidFill>
                <a:srgbClr val="C00000"/>
              </a:solidFill>
            </a:endParaRPr>
          </a:p>
        </p:txBody>
      </p:sp>
      <p:sp>
        <p:nvSpPr>
          <p:cNvPr id="4" name="Slide Number Placeholder 3"/>
          <p:cNvSpPr>
            <a:spLocks noGrp="1"/>
          </p:cNvSpPr>
          <p:nvPr>
            <p:ph type="sldNum" sz="quarter" idx="4294967295"/>
          </p:nvPr>
        </p:nvSpPr>
        <p:spPr>
          <a:xfrm>
            <a:off x="8594725" y="5648325"/>
            <a:ext cx="549275" cy="396875"/>
          </a:xfrm>
          <a:prstGeom prst="bracketPair">
            <a:avLst>
              <a:gd name="adj" fmla="val 17949"/>
            </a:avLst>
          </a:prstGeom>
        </p:spPr>
        <p:txBody>
          <a:bodyPr/>
          <a:lstStyle/>
          <a:p>
            <a:fld id="{6E2D2B3B-882E-40F3-A32F-6DD516915044}" type="slidenum">
              <a:rPr lang="en-US" smtClean="0"/>
              <a:pPr/>
              <a:t>11</a:t>
            </a:fld>
            <a:endParaRPr lang="en-US"/>
          </a:p>
        </p:txBody>
      </p:sp>
    </p:spTree>
    <p:extLst>
      <p:ext uri="{BB962C8B-B14F-4D97-AF65-F5344CB8AC3E}">
        <p14:creationId xmlns:p14="http://schemas.microsoft.com/office/powerpoint/2010/main" val="2785312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274639"/>
            <a:ext cx="4191000" cy="1143000"/>
          </a:xfrm>
        </p:spPr>
        <p:txBody>
          <a:bodyPr/>
          <a:lstStyle/>
          <a:p>
            <a:pPr algn="l" eaLnBrk="1" hangingPunct="1"/>
            <a:r>
              <a:rPr lang="en-US" b="1" smtClean="0">
                <a:solidFill>
                  <a:srgbClr val="0000FF"/>
                </a:solidFill>
              </a:rPr>
              <a:t> </a:t>
            </a:r>
            <a:endParaRPr lang="en-US" b="1" smtClean="0">
              <a:solidFill>
                <a:srgbClr val="0000FF"/>
              </a:solidFill>
              <a:latin typeface="Rockwell" pitchFamily="18" charset="0"/>
            </a:endParaRPr>
          </a:p>
        </p:txBody>
      </p:sp>
      <p:sp>
        <p:nvSpPr>
          <p:cNvPr id="11267" name="Content Placeholder 2"/>
          <p:cNvSpPr>
            <a:spLocks noGrp="1"/>
          </p:cNvSpPr>
          <p:nvPr>
            <p:ph idx="1"/>
          </p:nvPr>
        </p:nvSpPr>
        <p:spPr>
          <a:xfrm>
            <a:off x="304800" y="304800"/>
            <a:ext cx="8077200" cy="6019799"/>
          </a:xfrm>
        </p:spPr>
        <p:txBody>
          <a:bodyPr/>
          <a:lstStyle/>
          <a:p>
            <a:pPr marL="290513" indent="-176213" algn="ctr" eaLnBrk="1" hangingPunct="1">
              <a:buFont typeface="Arial" charset="0"/>
              <a:buNone/>
            </a:pPr>
            <a:r>
              <a:rPr lang="en-US" sz="4400" b="1" dirty="0" smtClean="0">
                <a:solidFill>
                  <a:schemeClr val="tx2">
                    <a:lumMod val="60000"/>
                    <a:lumOff val="40000"/>
                  </a:schemeClr>
                </a:solidFill>
              </a:rPr>
              <a:t>Inclusion Defined</a:t>
            </a:r>
          </a:p>
          <a:p>
            <a:pPr algn="ctr" eaLnBrk="1" hangingPunct="1">
              <a:buFont typeface="Arial" charset="0"/>
              <a:buNone/>
            </a:pPr>
            <a:endParaRPr lang="en-US" sz="4400" b="1" dirty="0" smtClean="0">
              <a:solidFill>
                <a:srgbClr val="0000FF"/>
              </a:solidFill>
              <a:latin typeface="Rockwell" pitchFamily="18" charset="0"/>
            </a:endParaRPr>
          </a:p>
          <a:p>
            <a:pPr marL="290513" indent="0" algn="ctr">
              <a:buNone/>
            </a:pPr>
            <a:r>
              <a:rPr lang="en-US" sz="4000" dirty="0" smtClean="0">
                <a:effectLst>
                  <a:outerShdw blurRad="38100" dist="38100" dir="2700000" algn="tl">
                    <a:srgbClr val="000000">
                      <a:alpha val="43137"/>
                    </a:srgbClr>
                  </a:outerShdw>
                </a:effectLst>
                <a:latin typeface="Bookman Old Style" panose="02050604050505020204" pitchFamily="18" charset="0"/>
              </a:rPr>
              <a:t>Inclusion is</a:t>
            </a:r>
            <a:r>
              <a:rPr lang="en-US" sz="4000" dirty="0" smtClean="0">
                <a:latin typeface="Bookman Old Style" panose="02050604050505020204" pitchFamily="18" charset="0"/>
              </a:rPr>
              <a:t>…                                                            </a:t>
            </a:r>
            <a:r>
              <a:rPr lang="en-US" sz="3600" dirty="0" smtClean="0">
                <a:latin typeface="+mj-lt"/>
              </a:rPr>
              <a:t>"</a:t>
            </a:r>
            <a:r>
              <a:rPr lang="en-US" sz="3600" dirty="0">
                <a:latin typeface="+mj-lt"/>
              </a:rPr>
              <a:t>the degree to which an employee perceives that he or she is an esteemed member of the work group through his or her needs for belongingness and uniqueness."</a:t>
            </a:r>
          </a:p>
          <a:p>
            <a:pPr algn="ctr" eaLnBrk="1" hangingPunct="1">
              <a:buFont typeface="Arial" charset="0"/>
              <a:buNone/>
            </a:pPr>
            <a:endParaRPr lang="en-US" sz="3200" dirty="0" smtClean="0">
              <a:latin typeface="+mj-lt"/>
            </a:endParaRPr>
          </a:p>
          <a:p>
            <a:pPr algn="ctr" eaLnBrk="1" hangingPunct="1">
              <a:buFont typeface="Arial" charset="0"/>
              <a:buNone/>
            </a:pPr>
            <a:endParaRPr lang="en-US" sz="1800" dirty="0" smtClean="0">
              <a:latin typeface="+mj-lt"/>
            </a:endParaRPr>
          </a:p>
          <a:p>
            <a:pPr algn="ctr" eaLnBrk="1" hangingPunct="1">
              <a:buFont typeface="Arial" charset="0"/>
              <a:buNone/>
            </a:pPr>
            <a:endParaRPr lang="en-US" sz="3600" b="1" dirty="0" smtClean="0">
              <a:latin typeface="Rockwell" pitchFamily="18" charset="0"/>
            </a:endParaRPr>
          </a:p>
          <a:p>
            <a:pPr algn="ctr" eaLnBrk="1" hangingPunct="1">
              <a:buFont typeface="Arial" charset="0"/>
              <a:buNone/>
            </a:pPr>
            <a:endParaRPr lang="en-US" sz="3600" b="1" dirty="0" smtClean="0">
              <a:latin typeface="Rockwell" pitchFamily="18" charset="0"/>
            </a:endParaRPr>
          </a:p>
          <a:p>
            <a:pPr algn="ctr" eaLnBrk="1" hangingPunct="1">
              <a:buFont typeface="Arial" charset="0"/>
              <a:buNone/>
            </a:pPr>
            <a:endParaRPr lang="en-US" sz="1200" b="1" dirty="0" smtClean="0">
              <a:latin typeface="Rockwell" pitchFamily="18" charset="0"/>
            </a:endParaRPr>
          </a:p>
          <a:p>
            <a:pPr eaLnBrk="1" hangingPunct="1">
              <a:buFont typeface="Arial" charset="0"/>
              <a:buNone/>
            </a:pPr>
            <a:endParaRPr lang="en-US" sz="4400" b="1" dirty="0" smtClean="0">
              <a:solidFill>
                <a:srgbClr val="0000FF"/>
              </a:solidFill>
              <a:latin typeface="Rockwell" pitchFamily="18" charset="0"/>
            </a:endParaRPr>
          </a:p>
        </p:txBody>
      </p:sp>
      <p:sp>
        <p:nvSpPr>
          <p:cNvPr id="5" name="Slide Number Placeholder 4"/>
          <p:cNvSpPr>
            <a:spLocks noGrp="1"/>
          </p:cNvSpPr>
          <p:nvPr>
            <p:ph type="sldNum" sz="quarter" idx="12"/>
          </p:nvPr>
        </p:nvSpPr>
        <p:spPr/>
        <p:txBody>
          <a:bodyPr/>
          <a:lstStyle/>
          <a:p>
            <a:fld id="{6E2D2B3B-882E-40F3-A32F-6DD516915044}" type="slidenum">
              <a:rPr lang="en-US" smtClean="0"/>
              <a:pPr/>
              <a:t>12</a:t>
            </a:fld>
            <a:endParaRPr lang="en-US"/>
          </a:p>
        </p:txBody>
      </p:sp>
    </p:spTree>
    <p:extLst>
      <p:ext uri="{BB962C8B-B14F-4D97-AF65-F5344CB8AC3E}">
        <p14:creationId xmlns:p14="http://schemas.microsoft.com/office/powerpoint/2010/main" val="34150776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13</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95" y="1752600"/>
            <a:ext cx="2651889" cy="2667000"/>
          </a:xfrm>
          <a:prstGeom prst="rect">
            <a:avLst/>
          </a:prstGeom>
        </p:spPr>
      </p:pic>
      <p:sp>
        <p:nvSpPr>
          <p:cNvPr id="6" name="TextBox 5"/>
          <p:cNvSpPr txBox="1"/>
          <p:nvPr/>
        </p:nvSpPr>
        <p:spPr>
          <a:xfrm>
            <a:off x="152400" y="4029670"/>
            <a:ext cx="2819400" cy="707886"/>
          </a:xfrm>
          <a:prstGeom prst="rect">
            <a:avLst/>
          </a:prstGeom>
          <a:solidFill>
            <a:schemeClr val="bg1">
              <a:lumMod val="85000"/>
              <a:alpha val="47000"/>
            </a:schemeClr>
          </a:solidFill>
        </p:spPr>
        <p:txBody>
          <a:bodyPr wrap="square" rtlCol="0">
            <a:spAutoFit/>
          </a:bodyPr>
          <a:lstStyle/>
          <a:p>
            <a:r>
              <a:rPr lang="en-US" sz="4000" b="1" dirty="0" smtClean="0">
                <a:solidFill>
                  <a:schemeClr val="tx2">
                    <a:lumMod val="60000"/>
                    <a:lumOff val="40000"/>
                  </a:schemeClr>
                </a:solidFill>
              </a:rPr>
              <a:t>The New IQ</a:t>
            </a:r>
            <a:endParaRPr lang="en-US" sz="4000" b="1" dirty="0">
              <a:solidFill>
                <a:schemeClr val="tx2">
                  <a:lumMod val="60000"/>
                  <a:lumOff val="40000"/>
                </a:schemeClr>
              </a:solidFill>
            </a:endParaRPr>
          </a:p>
        </p:txBody>
      </p:sp>
      <p:sp>
        <p:nvSpPr>
          <p:cNvPr id="8" name="TextBox 7"/>
          <p:cNvSpPr txBox="1"/>
          <p:nvPr/>
        </p:nvSpPr>
        <p:spPr>
          <a:xfrm>
            <a:off x="389164" y="228600"/>
            <a:ext cx="7603671" cy="769441"/>
          </a:xfrm>
          <a:prstGeom prst="rect">
            <a:avLst/>
          </a:prstGeom>
          <a:noFill/>
          <a:effectLst>
            <a:glow rad="228600">
              <a:schemeClr val="accent3">
                <a:satMod val="175000"/>
                <a:alpha val="40000"/>
              </a:schemeClr>
            </a:glow>
          </a:effectLst>
        </p:spPr>
        <p:txBody>
          <a:bodyPr wrap="square" rtlCol="0">
            <a:spAutoFit/>
          </a:bodyPr>
          <a:lstStyle/>
          <a:p>
            <a:r>
              <a:rPr lang="en-US" sz="3600" b="1" dirty="0" smtClean="0"/>
              <a:t>The New IQ </a:t>
            </a:r>
            <a:r>
              <a:rPr lang="en-US" sz="4400" b="1" dirty="0" smtClean="0">
                <a:effectLst>
                  <a:outerShdw blurRad="38100" dist="38100" dir="2700000" algn="tl">
                    <a:srgbClr val="000000">
                      <a:alpha val="43137"/>
                    </a:srgbClr>
                  </a:outerShdw>
                </a:effectLst>
              </a:rPr>
              <a:t>=</a:t>
            </a:r>
            <a:r>
              <a:rPr lang="en-US" sz="3600" b="1" dirty="0" smtClean="0"/>
              <a:t> Inclusion </a:t>
            </a:r>
            <a:r>
              <a:rPr lang="en-US" sz="3600" b="1" dirty="0"/>
              <a:t>Quotient </a:t>
            </a:r>
            <a:r>
              <a:rPr lang="en-US" sz="3600" b="1" dirty="0" smtClean="0"/>
              <a:t> </a:t>
            </a:r>
            <a:endParaRPr lang="en-US" sz="3600" b="1" dirty="0"/>
          </a:p>
        </p:txBody>
      </p:sp>
      <p:sp>
        <p:nvSpPr>
          <p:cNvPr id="10" name="TextBox 9"/>
          <p:cNvSpPr txBox="1"/>
          <p:nvPr/>
        </p:nvSpPr>
        <p:spPr>
          <a:xfrm>
            <a:off x="1855055" y="1493505"/>
            <a:ext cx="2895600" cy="52322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Measures</a:t>
            </a:r>
            <a:endParaRPr lang="en-US" sz="2800" b="1" dirty="0">
              <a:effectLst>
                <a:outerShdw blurRad="38100" dist="38100" dir="2700000" algn="tl">
                  <a:srgbClr val="000000">
                    <a:alpha val="43137"/>
                  </a:srgbClr>
                </a:outerShdw>
              </a:effectLst>
            </a:endParaRPr>
          </a:p>
        </p:txBody>
      </p:sp>
      <p:sp>
        <p:nvSpPr>
          <p:cNvPr id="11" name="TextBox 10"/>
          <p:cNvSpPr txBox="1"/>
          <p:nvPr/>
        </p:nvSpPr>
        <p:spPr>
          <a:xfrm>
            <a:off x="3200400" y="2571587"/>
            <a:ext cx="5152751" cy="4339650"/>
          </a:xfrm>
          <a:prstGeom prst="rect">
            <a:avLst/>
          </a:prstGeom>
          <a:noFill/>
        </p:spPr>
        <p:txBody>
          <a:bodyPr wrap="square" rtlCol="0">
            <a:spAutoFit/>
          </a:bodyPr>
          <a:lstStyle/>
          <a:p>
            <a:r>
              <a:rPr lang="en-US" sz="2800" dirty="0" smtClean="0">
                <a:latin typeface="+mj-lt"/>
              </a:rPr>
              <a:t>        </a:t>
            </a:r>
            <a:r>
              <a:rPr lang="en-US" sz="3200" dirty="0" smtClean="0">
                <a:effectLst>
                  <a:outerShdw blurRad="38100" dist="38100" dir="2700000" algn="tl">
                    <a:srgbClr val="000000">
                      <a:alpha val="43137"/>
                    </a:srgbClr>
                  </a:outerShdw>
                </a:effectLst>
                <a:latin typeface="+mj-lt"/>
              </a:rPr>
              <a:t>Inclusive Intelligence</a:t>
            </a:r>
            <a:r>
              <a:rPr lang="en-US" sz="3200" dirty="0" smtClean="0">
                <a:latin typeface="+mj-lt"/>
              </a:rPr>
              <a:t>:</a:t>
            </a:r>
          </a:p>
          <a:p>
            <a:endParaRPr lang="en-US" sz="2400" dirty="0">
              <a:latin typeface="+mj-lt"/>
            </a:endParaRPr>
          </a:p>
          <a:p>
            <a:pPr algn="ctr"/>
            <a:r>
              <a:rPr lang="en-US" sz="3200" dirty="0"/>
              <a:t>The intentional, deliberate, and proactive acts that increase work group intelligence by making people feel they “belong” and are “uniquely” valued.</a:t>
            </a:r>
          </a:p>
          <a:p>
            <a:r>
              <a:rPr lang="en-US" sz="2800" dirty="0" smtClean="0">
                <a:latin typeface="+mj-lt"/>
              </a:rPr>
              <a:t> </a:t>
            </a:r>
            <a:endParaRPr lang="en-US" sz="2800" dirty="0">
              <a:latin typeface="+mj-lt"/>
            </a:endParaRPr>
          </a:p>
        </p:txBody>
      </p:sp>
      <p:cxnSp>
        <p:nvCxnSpPr>
          <p:cNvPr id="13" name="Straight Arrow Connector 12"/>
          <p:cNvCxnSpPr/>
          <p:nvPr/>
        </p:nvCxnSpPr>
        <p:spPr>
          <a:xfrm>
            <a:off x="3302855" y="2016725"/>
            <a:ext cx="594231" cy="618018"/>
          </a:xfrm>
          <a:prstGeom prst="straightConnector1">
            <a:avLst/>
          </a:prstGeom>
          <a:ln>
            <a:solidFill>
              <a:schemeClr val="tx1"/>
            </a:solidFill>
            <a:tailEnd type="arrow"/>
          </a:ln>
          <a:effectLst>
            <a:glow rad="139700">
              <a:schemeClr val="accent1">
                <a:satMod val="175000"/>
                <a:alpha val="40000"/>
              </a:schemeClr>
            </a:glow>
          </a:effectLst>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p:nvPr/>
        </p:nvCxnSpPr>
        <p:spPr>
          <a:xfrm flipH="1">
            <a:off x="2514601" y="2016725"/>
            <a:ext cx="457199" cy="554862"/>
          </a:xfrm>
          <a:prstGeom prst="straightConnector1">
            <a:avLst/>
          </a:prstGeom>
          <a:ln>
            <a:tailEnd type="arrow"/>
          </a:ln>
          <a:effectLst>
            <a:glow rad="228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543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02657717"/>
              </p:ext>
            </p:extLst>
          </p:nvPr>
        </p:nvGraphicFramePr>
        <p:xfrm>
          <a:off x="239486" y="1371600"/>
          <a:ext cx="7848600"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953000" y="2819400"/>
            <a:ext cx="2743200" cy="923330"/>
          </a:xfrm>
          <a:prstGeom prst="rect">
            <a:avLst/>
          </a:prstGeom>
          <a:solidFill>
            <a:schemeClr val="bg1">
              <a:lumMod val="85000"/>
              <a:alpha val="47000"/>
            </a:schemeClr>
          </a:solidFill>
        </p:spPr>
        <p:txBody>
          <a:bodyPr wrap="square" rtlCol="0">
            <a:spAutoFit/>
          </a:bodyPr>
          <a:lstStyle/>
          <a:p>
            <a:r>
              <a:rPr lang="en-US" sz="5400" b="1" dirty="0" smtClean="0">
                <a:solidFill>
                  <a:schemeClr val="tx2">
                    <a:lumMod val="60000"/>
                    <a:lumOff val="40000"/>
                  </a:schemeClr>
                </a:solidFill>
              </a:rPr>
              <a:t>New IQ</a:t>
            </a:r>
            <a:endParaRPr lang="en-US" sz="5400" b="1" dirty="0">
              <a:solidFill>
                <a:schemeClr val="tx2">
                  <a:lumMod val="60000"/>
                  <a:lumOff val="40000"/>
                </a:schemeClr>
              </a:solidFill>
            </a:endParaRPr>
          </a:p>
        </p:txBody>
      </p:sp>
      <p:sp>
        <p:nvSpPr>
          <p:cNvPr id="6" name="TextBox 5"/>
          <p:cNvSpPr txBox="1"/>
          <p:nvPr/>
        </p:nvSpPr>
        <p:spPr>
          <a:xfrm>
            <a:off x="152400" y="399352"/>
            <a:ext cx="7696200" cy="646331"/>
          </a:xfrm>
          <a:prstGeom prst="rect">
            <a:avLst/>
          </a:prstGeom>
          <a:noFill/>
        </p:spPr>
        <p:txBody>
          <a:bodyPr wrap="square" rtlCol="0">
            <a:spAutoFit/>
          </a:bodyPr>
          <a:lstStyle/>
          <a:p>
            <a:r>
              <a:rPr lang="en-US" sz="3600" b="1" dirty="0" smtClean="0"/>
              <a:t>In with the New and out with the Old…</a:t>
            </a:r>
            <a:endParaRPr lang="en-US" sz="3600" b="1" dirty="0"/>
          </a:p>
        </p:txBody>
      </p:sp>
      <p:sp>
        <p:nvSpPr>
          <p:cNvPr id="8" name="Slide Number Placeholder 7"/>
          <p:cNvSpPr>
            <a:spLocks noGrp="1"/>
          </p:cNvSpPr>
          <p:nvPr>
            <p:ph type="sldNum" sz="quarter" idx="12"/>
          </p:nvPr>
        </p:nvSpPr>
        <p:spPr/>
        <p:txBody>
          <a:bodyPr/>
          <a:lstStyle/>
          <a:p>
            <a:fld id="{6E2D2B3B-882E-40F3-A32F-6DD516915044}" type="slidenum">
              <a:rPr lang="en-US" smtClean="0"/>
              <a:pPr/>
              <a:t>14</a:t>
            </a:fld>
            <a:endParaRPr lang="en-US" dirty="0"/>
          </a:p>
        </p:txBody>
      </p:sp>
    </p:spTree>
    <p:extLst>
      <p:ext uri="{BB962C8B-B14F-4D97-AF65-F5344CB8AC3E}">
        <p14:creationId xmlns:p14="http://schemas.microsoft.com/office/powerpoint/2010/main" val="3655671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15</a:t>
            </a:fld>
            <a:endParaRPr lang="en-US" dirty="0"/>
          </a:p>
        </p:txBody>
      </p:sp>
      <p:sp>
        <p:nvSpPr>
          <p:cNvPr id="4" name="TextBox 3"/>
          <p:cNvSpPr txBox="1"/>
          <p:nvPr/>
        </p:nvSpPr>
        <p:spPr>
          <a:xfrm>
            <a:off x="609600" y="304800"/>
            <a:ext cx="6858000" cy="769441"/>
          </a:xfrm>
          <a:prstGeom prst="rect">
            <a:avLst/>
          </a:prstGeom>
          <a:noFill/>
        </p:spPr>
        <p:txBody>
          <a:bodyPr wrap="square" rtlCol="0">
            <a:spAutoFit/>
          </a:bodyPr>
          <a:lstStyle/>
          <a:p>
            <a:r>
              <a:rPr lang="en-US" sz="4400" b="1" dirty="0" smtClean="0"/>
              <a:t>New IQ Perception Scan </a:t>
            </a:r>
            <a:endParaRPr lang="en-US" sz="4400" dirty="0"/>
          </a:p>
        </p:txBody>
      </p:sp>
      <p:graphicFrame>
        <p:nvGraphicFramePr>
          <p:cNvPr id="9" name="Table 8"/>
          <p:cNvGraphicFramePr>
            <a:graphicFrameLocks noGrp="1"/>
          </p:cNvGraphicFramePr>
          <p:nvPr>
            <p:extLst>
              <p:ext uri="{D42A27DB-BD31-4B8C-83A1-F6EECF244321}">
                <p14:modId xmlns:p14="http://schemas.microsoft.com/office/powerpoint/2010/main" val="3737343759"/>
              </p:ext>
            </p:extLst>
          </p:nvPr>
        </p:nvGraphicFramePr>
        <p:xfrm>
          <a:off x="457200" y="1219200"/>
          <a:ext cx="7848600" cy="5426507"/>
        </p:xfrm>
        <a:graphic>
          <a:graphicData uri="http://schemas.openxmlformats.org/drawingml/2006/table">
            <a:tbl>
              <a:tblPr firstRow="1" firstCol="1" bandRow="1">
                <a:tableStyleId>{5C22544A-7EE6-4342-B048-85BDC9FD1C3A}</a:tableStyleId>
              </a:tblPr>
              <a:tblGrid>
                <a:gridCol w="360629"/>
                <a:gridCol w="7104393"/>
                <a:gridCol w="383578"/>
              </a:tblGrid>
              <a:tr h="375745">
                <a:tc>
                  <a:txBody>
                    <a:bodyPr/>
                    <a:lstStyle/>
                    <a:p>
                      <a:pPr marL="0" marR="0">
                        <a:lnSpc>
                          <a:spcPct val="115000"/>
                        </a:lnSpc>
                        <a:spcBef>
                          <a:spcPts val="0"/>
                        </a:spcBef>
                        <a:spcAft>
                          <a:spcPts val="0"/>
                        </a:spcAft>
                      </a:pPr>
                      <a:r>
                        <a:rPr lang="en-US" sz="700" dirty="0">
                          <a:effectLst/>
                        </a:rPr>
                        <a:t> </a:t>
                      </a:r>
                      <a:endParaRPr lang="en-US" sz="700" dirty="0">
                        <a:effectLst/>
                        <a:latin typeface="Calibri"/>
                        <a:ea typeface="Calibri"/>
                        <a:cs typeface="Times New Roman"/>
                      </a:endParaRPr>
                    </a:p>
                  </a:txBody>
                  <a:tcPr marL="44723" marR="44723" marT="0" marB="0"/>
                </a:tc>
                <a:tc>
                  <a:txBody>
                    <a:bodyPr/>
                    <a:lstStyle/>
                    <a:p>
                      <a:pPr marL="0" marR="0" algn="ctr">
                        <a:lnSpc>
                          <a:spcPct val="115000"/>
                        </a:lnSpc>
                        <a:spcBef>
                          <a:spcPts val="0"/>
                        </a:spcBef>
                        <a:spcAft>
                          <a:spcPts val="0"/>
                        </a:spcAft>
                      </a:pPr>
                      <a:r>
                        <a:rPr lang="en-US" sz="900" dirty="0">
                          <a:effectLst/>
                        </a:rPr>
                        <a:t>Behavioral Statement</a:t>
                      </a:r>
                      <a:endParaRPr lang="en-US" sz="700" dirty="0">
                        <a:effectLst/>
                      </a:endParaRPr>
                    </a:p>
                    <a:p>
                      <a:pPr marL="0" marR="0" algn="ctr">
                        <a:lnSpc>
                          <a:spcPct val="115000"/>
                        </a:lnSpc>
                        <a:spcBef>
                          <a:spcPts val="0"/>
                        </a:spcBef>
                        <a:spcAft>
                          <a:spcPts val="0"/>
                        </a:spcAft>
                      </a:pPr>
                      <a:r>
                        <a:rPr lang="en-US" sz="700" dirty="0">
                          <a:effectLst/>
                        </a:rPr>
                        <a:t> </a:t>
                      </a:r>
                      <a:endParaRPr lang="en-US" sz="7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Score</a:t>
                      </a:r>
                      <a:endParaRPr lang="en-US" sz="700">
                        <a:effectLst/>
                        <a:latin typeface="Calibri"/>
                        <a:ea typeface="Calibri"/>
                        <a:cs typeface="Times New Roman"/>
                      </a:endParaRPr>
                    </a:p>
                  </a:txBody>
                  <a:tcPr marL="44723" marR="44723" marT="0" marB="0"/>
                </a:tc>
              </a:tr>
              <a:tr h="326492">
                <a:tc>
                  <a:txBody>
                    <a:bodyPr/>
                    <a:lstStyle/>
                    <a:p>
                      <a:pPr marL="0" marR="0">
                        <a:lnSpc>
                          <a:spcPct val="115000"/>
                        </a:lnSpc>
                        <a:spcBef>
                          <a:spcPts val="0"/>
                        </a:spcBef>
                        <a:spcAft>
                          <a:spcPts val="0"/>
                        </a:spcAft>
                      </a:pPr>
                      <a:r>
                        <a:rPr lang="en-US" sz="700">
                          <a:effectLst/>
                        </a:rPr>
                        <a:t>1</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do not tolerate arbitrary actions, personal favoritism and coercion for political purposes.</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10312">
                <a:tc>
                  <a:txBody>
                    <a:bodyPr/>
                    <a:lstStyle/>
                    <a:p>
                      <a:pPr marL="0" marR="0">
                        <a:lnSpc>
                          <a:spcPct val="115000"/>
                        </a:lnSpc>
                        <a:spcBef>
                          <a:spcPts val="0"/>
                        </a:spcBef>
                        <a:spcAft>
                          <a:spcPts val="0"/>
                        </a:spcAft>
                      </a:pPr>
                      <a:r>
                        <a:rPr lang="en-US" sz="700">
                          <a:effectLst/>
                        </a:rPr>
                        <a:t>2</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do not tolerate prohibited personnel practices.</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10312">
                <a:tc>
                  <a:txBody>
                    <a:bodyPr/>
                    <a:lstStyle/>
                    <a:p>
                      <a:pPr marL="0" marR="0">
                        <a:lnSpc>
                          <a:spcPct val="115000"/>
                        </a:lnSpc>
                        <a:spcBef>
                          <a:spcPts val="0"/>
                        </a:spcBef>
                        <a:spcAft>
                          <a:spcPts val="0"/>
                        </a:spcAft>
                      </a:pPr>
                      <a:r>
                        <a:rPr lang="en-US" sz="700">
                          <a:effectLst/>
                        </a:rPr>
                        <a:t>3</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take steps to deal with poor performers who cannot or will not improve.</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10312">
                <a:tc>
                  <a:txBody>
                    <a:bodyPr/>
                    <a:lstStyle/>
                    <a:p>
                      <a:pPr marL="0" marR="0">
                        <a:lnSpc>
                          <a:spcPct val="115000"/>
                        </a:lnSpc>
                        <a:spcBef>
                          <a:spcPts val="0"/>
                        </a:spcBef>
                        <a:spcAft>
                          <a:spcPts val="0"/>
                        </a:spcAft>
                      </a:pPr>
                      <a:r>
                        <a:rPr lang="en-US" sz="700">
                          <a:effectLst/>
                        </a:rPr>
                        <a:t>4</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recognize differences in performance in a meaningful way.</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10312">
                <a:tc>
                  <a:txBody>
                    <a:bodyPr/>
                    <a:lstStyle/>
                    <a:p>
                      <a:pPr marL="0" marR="0">
                        <a:lnSpc>
                          <a:spcPct val="115000"/>
                        </a:lnSpc>
                        <a:spcBef>
                          <a:spcPts val="0"/>
                        </a:spcBef>
                        <a:spcAft>
                          <a:spcPts val="0"/>
                        </a:spcAft>
                      </a:pPr>
                      <a:r>
                        <a:rPr lang="en-US" sz="700">
                          <a:effectLst/>
                        </a:rPr>
                        <a:t>5</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a:effectLst/>
                        </a:rPr>
                        <a:t>Others would say I give out awards based on how well employees perform their jobs.</a:t>
                      </a:r>
                      <a:endParaRPr lang="en-US" sz="12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10312">
                <a:tc>
                  <a:txBody>
                    <a:bodyPr/>
                    <a:lstStyle/>
                    <a:p>
                      <a:pPr marL="0" marR="0">
                        <a:lnSpc>
                          <a:spcPct val="115000"/>
                        </a:lnSpc>
                        <a:spcBef>
                          <a:spcPts val="0"/>
                        </a:spcBef>
                        <a:spcAft>
                          <a:spcPts val="0"/>
                        </a:spcAft>
                      </a:pPr>
                      <a:r>
                        <a:rPr lang="en-US" sz="700">
                          <a:effectLst/>
                        </a:rPr>
                        <a:t>6</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reward creativity and innovation.</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326492">
                <a:tc>
                  <a:txBody>
                    <a:bodyPr/>
                    <a:lstStyle/>
                    <a:p>
                      <a:pPr marL="0" marR="0">
                        <a:lnSpc>
                          <a:spcPct val="115000"/>
                        </a:lnSpc>
                        <a:spcBef>
                          <a:spcPts val="0"/>
                        </a:spcBef>
                        <a:spcAft>
                          <a:spcPts val="0"/>
                        </a:spcAft>
                      </a:pPr>
                      <a:r>
                        <a:rPr lang="en-US" sz="700">
                          <a:effectLst/>
                        </a:rPr>
                        <a:t>7</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actively support policies and programs that promote diversity and inclusion in the workplace.</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dirty="0">
                          <a:effectLst/>
                        </a:rPr>
                        <a:t> </a:t>
                      </a:r>
                      <a:endParaRPr lang="en-US" sz="700" dirty="0">
                        <a:effectLst/>
                        <a:latin typeface="Calibri"/>
                        <a:ea typeface="Calibri"/>
                        <a:cs typeface="Times New Roman"/>
                      </a:endParaRPr>
                    </a:p>
                  </a:txBody>
                  <a:tcPr marL="44723" marR="44723" marT="0" marB="0"/>
                </a:tc>
              </a:tr>
              <a:tr h="210312">
                <a:tc>
                  <a:txBody>
                    <a:bodyPr/>
                    <a:lstStyle/>
                    <a:p>
                      <a:pPr marL="0" marR="0">
                        <a:lnSpc>
                          <a:spcPct val="115000"/>
                        </a:lnSpc>
                        <a:spcBef>
                          <a:spcPts val="0"/>
                        </a:spcBef>
                        <a:spcAft>
                          <a:spcPts val="0"/>
                        </a:spcAft>
                      </a:pPr>
                      <a:r>
                        <a:rPr lang="en-US" sz="700">
                          <a:effectLst/>
                        </a:rPr>
                        <a:t>8</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am committed to a workforce representative of all segments of society.</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10312">
                <a:tc>
                  <a:txBody>
                    <a:bodyPr/>
                    <a:lstStyle/>
                    <a:p>
                      <a:pPr marL="0" marR="0">
                        <a:lnSpc>
                          <a:spcPct val="115000"/>
                        </a:lnSpc>
                        <a:spcBef>
                          <a:spcPts val="0"/>
                        </a:spcBef>
                        <a:spcAft>
                          <a:spcPts val="0"/>
                        </a:spcAft>
                      </a:pPr>
                      <a:r>
                        <a:rPr lang="en-US" sz="700">
                          <a:effectLst/>
                        </a:rPr>
                        <a:t>9</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work well with employees of different backgrounds.</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50497">
                <a:tc>
                  <a:txBody>
                    <a:bodyPr/>
                    <a:lstStyle/>
                    <a:p>
                      <a:pPr marL="0" marR="0">
                        <a:lnSpc>
                          <a:spcPct val="115000"/>
                        </a:lnSpc>
                        <a:spcBef>
                          <a:spcPts val="0"/>
                        </a:spcBef>
                        <a:spcAft>
                          <a:spcPts val="0"/>
                        </a:spcAft>
                      </a:pPr>
                      <a:r>
                        <a:rPr lang="en-US" sz="700">
                          <a:effectLst/>
                        </a:rPr>
                        <a:t>10</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actively promote communication among different work units.</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50497">
                <a:tc>
                  <a:txBody>
                    <a:bodyPr/>
                    <a:lstStyle/>
                    <a:p>
                      <a:pPr marL="0" marR="0">
                        <a:lnSpc>
                          <a:spcPct val="115000"/>
                        </a:lnSpc>
                        <a:spcBef>
                          <a:spcPts val="0"/>
                        </a:spcBef>
                        <a:spcAft>
                          <a:spcPts val="0"/>
                        </a:spcAft>
                      </a:pPr>
                      <a:r>
                        <a:rPr lang="en-US" sz="700">
                          <a:effectLst/>
                        </a:rPr>
                        <a:t>11</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a:effectLst/>
                        </a:rPr>
                        <a:t>Others would say I actively support collaboration across work units to accomplish work objectives.</a:t>
                      </a:r>
                      <a:endParaRPr lang="en-US" sz="12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50497">
                <a:tc>
                  <a:txBody>
                    <a:bodyPr/>
                    <a:lstStyle/>
                    <a:p>
                      <a:pPr marL="0" marR="0">
                        <a:lnSpc>
                          <a:spcPct val="115000"/>
                        </a:lnSpc>
                        <a:spcBef>
                          <a:spcPts val="0"/>
                        </a:spcBef>
                        <a:spcAft>
                          <a:spcPts val="0"/>
                        </a:spcAft>
                      </a:pPr>
                      <a:r>
                        <a:rPr lang="en-US" sz="700">
                          <a:effectLst/>
                        </a:rPr>
                        <a:t>12</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actively support the needs of Others to balance work and other life issues.</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420624">
                <a:tc>
                  <a:txBody>
                    <a:bodyPr/>
                    <a:lstStyle/>
                    <a:p>
                      <a:pPr marL="0" marR="0">
                        <a:lnSpc>
                          <a:spcPct val="115000"/>
                        </a:lnSpc>
                        <a:spcBef>
                          <a:spcPts val="0"/>
                        </a:spcBef>
                        <a:spcAft>
                          <a:spcPts val="0"/>
                        </a:spcAft>
                      </a:pPr>
                      <a:r>
                        <a:rPr lang="en-US" sz="700">
                          <a:effectLst/>
                        </a:rPr>
                        <a:t>13</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regularly provide my subordinates with constructive suggestions to improve their job performance.</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50497">
                <a:tc>
                  <a:txBody>
                    <a:bodyPr/>
                    <a:lstStyle/>
                    <a:p>
                      <a:pPr marL="0" marR="0">
                        <a:lnSpc>
                          <a:spcPct val="115000"/>
                        </a:lnSpc>
                        <a:spcBef>
                          <a:spcPts val="0"/>
                        </a:spcBef>
                        <a:spcAft>
                          <a:spcPts val="0"/>
                        </a:spcAft>
                      </a:pPr>
                      <a:r>
                        <a:rPr lang="en-US" sz="700" dirty="0">
                          <a:effectLst/>
                        </a:rPr>
                        <a:t>14</a:t>
                      </a:r>
                      <a:endParaRPr lang="en-US" sz="7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make time to listen to what they have to say.</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50497">
                <a:tc>
                  <a:txBody>
                    <a:bodyPr/>
                    <a:lstStyle/>
                    <a:p>
                      <a:pPr marL="0" marR="0">
                        <a:lnSpc>
                          <a:spcPct val="115000"/>
                        </a:lnSpc>
                        <a:spcBef>
                          <a:spcPts val="0"/>
                        </a:spcBef>
                        <a:spcAft>
                          <a:spcPts val="0"/>
                        </a:spcAft>
                      </a:pPr>
                      <a:r>
                        <a:rPr lang="en-US" sz="700">
                          <a:effectLst/>
                        </a:rPr>
                        <a:t>15</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that I treat them with respect.</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50497">
                <a:tc>
                  <a:txBody>
                    <a:bodyPr/>
                    <a:lstStyle/>
                    <a:p>
                      <a:pPr marL="0" marR="0">
                        <a:lnSpc>
                          <a:spcPct val="115000"/>
                        </a:lnSpc>
                        <a:spcBef>
                          <a:spcPts val="0"/>
                        </a:spcBef>
                        <a:spcAft>
                          <a:spcPts val="0"/>
                        </a:spcAft>
                      </a:pPr>
                      <a:r>
                        <a:rPr lang="en-US" sz="700">
                          <a:effectLst/>
                        </a:rPr>
                        <a:t>16</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In the last six months, Others would say I have talked with them about their performance.</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50497">
                <a:tc>
                  <a:txBody>
                    <a:bodyPr/>
                    <a:lstStyle/>
                    <a:p>
                      <a:pPr marL="0" marR="0">
                        <a:lnSpc>
                          <a:spcPct val="115000"/>
                        </a:lnSpc>
                        <a:spcBef>
                          <a:spcPts val="0"/>
                        </a:spcBef>
                        <a:spcAft>
                          <a:spcPts val="0"/>
                        </a:spcAft>
                      </a:pPr>
                      <a:r>
                        <a:rPr lang="en-US" sz="700">
                          <a:effectLst/>
                        </a:rPr>
                        <a:t>17</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who depend on me would say they have enough information to do their job well</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50497">
                <a:tc>
                  <a:txBody>
                    <a:bodyPr/>
                    <a:lstStyle/>
                    <a:p>
                      <a:pPr marL="0" marR="0">
                        <a:lnSpc>
                          <a:spcPct val="115000"/>
                        </a:lnSpc>
                        <a:spcBef>
                          <a:spcPts val="0"/>
                        </a:spcBef>
                        <a:spcAft>
                          <a:spcPts val="0"/>
                        </a:spcAft>
                      </a:pPr>
                      <a:r>
                        <a:rPr lang="en-US" sz="700">
                          <a:effectLst/>
                        </a:rPr>
                        <a:t>18</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encourage them to come up with new and better ways of doing things.</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50497">
                <a:tc>
                  <a:txBody>
                    <a:bodyPr/>
                    <a:lstStyle/>
                    <a:p>
                      <a:pPr marL="0" marR="0">
                        <a:lnSpc>
                          <a:spcPct val="115000"/>
                        </a:lnSpc>
                        <a:spcBef>
                          <a:spcPts val="0"/>
                        </a:spcBef>
                        <a:spcAft>
                          <a:spcPts val="0"/>
                        </a:spcAft>
                      </a:pPr>
                      <a:r>
                        <a:rPr lang="en-US" sz="700">
                          <a:effectLst/>
                        </a:rPr>
                        <a:t>19</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their talents are used well in the workplace.</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50497">
                <a:tc>
                  <a:txBody>
                    <a:bodyPr/>
                    <a:lstStyle/>
                    <a:p>
                      <a:pPr marL="0" marR="0">
                        <a:lnSpc>
                          <a:spcPct val="115000"/>
                        </a:lnSpc>
                        <a:spcBef>
                          <a:spcPts val="0"/>
                        </a:spcBef>
                        <a:spcAft>
                          <a:spcPts val="0"/>
                        </a:spcAft>
                      </a:pPr>
                      <a:r>
                        <a:rPr lang="en-US" sz="700">
                          <a:effectLst/>
                        </a:rPr>
                        <a:t>20</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have a feeling of personal empowerment with respect to work processes.</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dirty="0">
                          <a:effectLst/>
                        </a:rPr>
                        <a:t> </a:t>
                      </a:r>
                      <a:endParaRPr lang="en-US" sz="700" dirty="0">
                        <a:effectLst/>
                        <a:latin typeface="Calibri"/>
                        <a:ea typeface="Calibri"/>
                        <a:cs typeface="Times New Roman"/>
                      </a:endParaRPr>
                    </a:p>
                  </a:txBody>
                  <a:tcPr marL="44723" marR="44723" marT="0" marB="0"/>
                </a:tc>
              </a:tr>
            </a:tbl>
          </a:graphicData>
        </a:graphic>
      </p:graphicFrame>
    </p:spTree>
    <p:extLst>
      <p:ext uri="{BB962C8B-B14F-4D97-AF65-F5344CB8AC3E}">
        <p14:creationId xmlns:p14="http://schemas.microsoft.com/office/powerpoint/2010/main" val="1200075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229600" cy="762000"/>
          </a:xfrm>
        </p:spPr>
        <p:txBody>
          <a:bodyPr/>
          <a:lstStyle/>
          <a:p>
            <a:r>
              <a:rPr lang="en-US" b="1" dirty="0">
                <a:solidFill>
                  <a:schemeClr val="tx1"/>
                </a:solidFill>
                <a:latin typeface="+mn-lt"/>
              </a:rPr>
              <a:t>The New </a:t>
            </a:r>
            <a:r>
              <a:rPr lang="en-US" b="1" dirty="0" smtClean="0">
                <a:solidFill>
                  <a:schemeClr val="tx1"/>
                </a:solidFill>
                <a:latin typeface="+mn-lt"/>
              </a:rPr>
              <a:t>IQ: 5 Inclusive Habits</a:t>
            </a:r>
            <a:endParaRPr lang="en-US" dirty="0">
              <a:solidFill>
                <a:schemeClr val="tx1"/>
              </a:solidFill>
              <a:latin typeface="+mn-lt"/>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921144996"/>
              </p:ext>
            </p:extLst>
          </p:nvPr>
        </p:nvGraphicFramePr>
        <p:xfrm>
          <a:off x="304800" y="2209800"/>
          <a:ext cx="8229600" cy="3840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a:xfrm>
            <a:off x="8534400" y="5562600"/>
            <a:ext cx="533400" cy="365125"/>
          </a:xfrm>
          <a:ln>
            <a:noFill/>
          </a:ln>
        </p:spPr>
        <p:txBody>
          <a:bodyPr/>
          <a:lstStyle/>
          <a:p>
            <a:fld id="{4F6B934D-66B9-4806-B565-460C2C79199E}" type="slidenum">
              <a:rPr lang="en-US" smtClean="0"/>
              <a:pPr/>
              <a:t>16</a:t>
            </a:fld>
            <a:endParaRPr lang="en-US" dirty="0"/>
          </a:p>
        </p:txBody>
      </p:sp>
    </p:spTree>
    <p:extLst>
      <p:ext uri="{BB962C8B-B14F-4D97-AF65-F5344CB8AC3E}">
        <p14:creationId xmlns:p14="http://schemas.microsoft.com/office/powerpoint/2010/main" val="3200058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80/20 Rule</a:t>
            </a:r>
            <a:endParaRPr lang="en-US" dirty="0"/>
          </a:p>
        </p:txBody>
      </p:sp>
      <p:sp>
        <p:nvSpPr>
          <p:cNvPr id="3" name="Slide Number Placeholder 2"/>
          <p:cNvSpPr>
            <a:spLocks noGrp="1"/>
          </p:cNvSpPr>
          <p:nvPr>
            <p:ph type="sldNum" sz="quarter" idx="12"/>
          </p:nvPr>
        </p:nvSpPr>
        <p:spPr/>
        <p:txBody>
          <a:bodyPr/>
          <a:lstStyle/>
          <a:p>
            <a:fld id="{6E2D2B3B-882E-40F3-A32F-6DD516915044}" type="slidenum">
              <a:rPr lang="en-US" smtClean="0"/>
              <a:pPr/>
              <a:t>17</a:t>
            </a:fld>
            <a:endParaRPr lang="en-US"/>
          </a:p>
        </p:txBody>
      </p:sp>
      <p:pic>
        <p:nvPicPr>
          <p:cNvPr id="1026" name="Picture 2" descr="http://simplify360.com/blog/wp-content/uploads/2012/12/80-20-rul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133600"/>
            <a:ext cx="5046285"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408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Trim Tab</a:t>
            </a:r>
            <a:endParaRPr lang="en-US" dirty="0"/>
          </a:p>
        </p:txBody>
      </p:sp>
      <p:sp>
        <p:nvSpPr>
          <p:cNvPr id="3" name="Slide Number Placeholder 2"/>
          <p:cNvSpPr>
            <a:spLocks noGrp="1"/>
          </p:cNvSpPr>
          <p:nvPr>
            <p:ph type="sldNum" sz="quarter" idx="12"/>
          </p:nvPr>
        </p:nvSpPr>
        <p:spPr/>
        <p:txBody>
          <a:bodyPr/>
          <a:lstStyle/>
          <a:p>
            <a:fld id="{6E2D2B3B-882E-40F3-A32F-6DD516915044}" type="slidenum">
              <a:rPr lang="en-US" smtClean="0"/>
              <a:pPr/>
              <a:t>18</a:t>
            </a:fld>
            <a:endParaRPr lang="en-US"/>
          </a:p>
        </p:txBody>
      </p:sp>
    </p:spTree>
    <p:extLst>
      <p:ext uri="{BB962C8B-B14F-4D97-AF65-F5344CB8AC3E}">
        <p14:creationId xmlns:p14="http://schemas.microsoft.com/office/powerpoint/2010/main" val="524146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620000" cy="1143000"/>
          </a:xfrm>
        </p:spPr>
        <p:txBody>
          <a:bodyPr/>
          <a:lstStyle/>
          <a:p>
            <a:r>
              <a:rPr lang="en-US" dirty="0" smtClean="0">
                <a:latin typeface="+mn-lt"/>
              </a:rPr>
              <a:t>Becoming </a:t>
            </a:r>
            <a:r>
              <a:rPr lang="en-US" dirty="0">
                <a:latin typeface="+mn-lt"/>
              </a:rPr>
              <a:t>a Trim Tab at Work</a:t>
            </a:r>
          </a:p>
        </p:txBody>
      </p:sp>
      <p:sp>
        <p:nvSpPr>
          <p:cNvPr id="4" name="Slide Number Placeholder 3"/>
          <p:cNvSpPr>
            <a:spLocks noGrp="1"/>
          </p:cNvSpPr>
          <p:nvPr>
            <p:ph type="sldNum" sz="quarter" idx="12"/>
          </p:nvPr>
        </p:nvSpPr>
        <p:spPr/>
        <p:txBody>
          <a:bodyPr/>
          <a:lstStyle/>
          <a:p>
            <a:fld id="{6E2D2B3B-882E-40F3-A32F-6DD516915044}" type="slidenum">
              <a:rPr lang="en-US" smtClean="0"/>
              <a:pPr/>
              <a:t>19</a:t>
            </a:fld>
            <a:endParaRPr lang="en-US" dirty="0"/>
          </a:p>
        </p:txBody>
      </p:sp>
      <p:pic>
        <p:nvPicPr>
          <p:cNvPr id="2050" name="Picture 2" descr="picture1-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465" y="1295400"/>
            <a:ext cx="4048125"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39783" y="3581400"/>
            <a:ext cx="4495800" cy="1200329"/>
          </a:xfrm>
          <a:prstGeom prst="rect">
            <a:avLst/>
          </a:prstGeom>
          <a:noFill/>
        </p:spPr>
        <p:txBody>
          <a:bodyPr wrap="square" rtlCol="0">
            <a:spAutoFit/>
          </a:bodyPr>
          <a:lstStyle/>
          <a:p>
            <a:r>
              <a:rPr lang="en-US" dirty="0" smtClean="0"/>
              <a:t> Discussion of </a:t>
            </a:r>
            <a:r>
              <a:rPr lang="en-US" u="sng" dirty="0" smtClean="0">
                <a:solidFill>
                  <a:srgbClr val="0000FF"/>
                </a:solidFill>
                <a:hlinkClick r:id="rId3"/>
              </a:rPr>
              <a:t>FranklinCovey  Trim Tab Video </a:t>
            </a:r>
            <a:endParaRPr lang="en-US" u="sng" dirty="0" smtClean="0">
              <a:solidFill>
                <a:srgbClr val="0000FF"/>
              </a:solidFill>
            </a:endParaRPr>
          </a:p>
          <a:p>
            <a:endParaRPr lang="en-US" u="sng" dirty="0">
              <a:solidFill>
                <a:srgbClr val="0000FF"/>
              </a:solidFill>
              <a:hlinkClick r:id="rId4"/>
            </a:endParaRPr>
          </a:p>
          <a:p>
            <a:endParaRPr lang="en-US" dirty="0">
              <a:solidFill>
                <a:srgbClr val="0000FF"/>
              </a:solidFill>
              <a:hlinkClick r:id="rId4"/>
            </a:endParaRPr>
          </a:p>
          <a:p>
            <a:endParaRPr lang="en-US" dirty="0"/>
          </a:p>
        </p:txBody>
      </p:sp>
      <p:sp>
        <p:nvSpPr>
          <p:cNvPr id="8" name="TextBox 7"/>
          <p:cNvSpPr txBox="1"/>
          <p:nvPr/>
        </p:nvSpPr>
        <p:spPr>
          <a:xfrm>
            <a:off x="446314" y="4267200"/>
            <a:ext cx="6640286" cy="2215991"/>
          </a:xfrm>
          <a:prstGeom prst="rect">
            <a:avLst/>
          </a:prstGeom>
          <a:noFill/>
        </p:spPr>
        <p:txBody>
          <a:bodyPr wrap="square" rtlCol="0">
            <a:spAutoFit/>
          </a:bodyPr>
          <a:lstStyle/>
          <a:p>
            <a:r>
              <a:rPr lang="en-US" sz="2400" dirty="0" smtClean="0">
                <a:latin typeface="+mj-lt"/>
              </a:rPr>
              <a:t>When thinking about “how </a:t>
            </a:r>
            <a:r>
              <a:rPr lang="en-US" sz="2400" dirty="0">
                <a:latin typeface="+mj-lt"/>
              </a:rPr>
              <a:t>can I possibly create change in my organization,” think of being a trim tab. </a:t>
            </a:r>
            <a:r>
              <a:rPr lang="en-US" sz="2400" i="1" dirty="0">
                <a:latin typeface="+mj-lt"/>
              </a:rPr>
              <a:t>Your small actions, your work in your circle of influence can create, over time, a big impact on your organization.</a:t>
            </a:r>
          </a:p>
          <a:p>
            <a:endParaRPr lang="en-US" dirty="0"/>
          </a:p>
        </p:txBody>
      </p:sp>
      <p:sp>
        <p:nvSpPr>
          <p:cNvPr id="10" name="TextBox 9"/>
          <p:cNvSpPr txBox="1"/>
          <p:nvPr/>
        </p:nvSpPr>
        <p:spPr>
          <a:xfrm>
            <a:off x="4800598" y="1329267"/>
            <a:ext cx="3139453"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mj-lt"/>
              </a:rPr>
              <a:t>Identify common themes  </a:t>
            </a:r>
          </a:p>
          <a:p>
            <a:pPr marL="342900" indent="-342900">
              <a:buFont typeface="Arial" panose="020B0604020202020204" pitchFamily="34" charset="0"/>
              <a:buChar char="•"/>
            </a:pPr>
            <a:r>
              <a:rPr lang="en-US" sz="2400" dirty="0" smtClean="0">
                <a:latin typeface="+mj-lt"/>
              </a:rPr>
              <a:t>Using workbook write down examples  from video</a:t>
            </a:r>
            <a:endParaRPr lang="en-US" sz="2400" dirty="0">
              <a:latin typeface="+mj-lt"/>
            </a:endParaRPr>
          </a:p>
        </p:txBody>
      </p:sp>
    </p:spTree>
    <p:extLst>
      <p:ext uri="{BB962C8B-B14F-4D97-AF65-F5344CB8AC3E}">
        <p14:creationId xmlns:p14="http://schemas.microsoft.com/office/powerpoint/2010/main" val="1215498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mn-lt"/>
              </a:rPr>
              <a:t>Cultural Hunt</a:t>
            </a:r>
            <a:endParaRPr lang="en-US" sz="4400" dirty="0">
              <a:latin typeface="+mn-lt"/>
            </a:endParaRPr>
          </a:p>
        </p:txBody>
      </p:sp>
      <p:sp>
        <p:nvSpPr>
          <p:cNvPr id="3" name="TextBox 2"/>
          <p:cNvSpPr txBox="1"/>
          <p:nvPr/>
        </p:nvSpPr>
        <p:spPr>
          <a:xfrm>
            <a:off x="0" y="2286000"/>
            <a:ext cx="8001000" cy="1754326"/>
          </a:xfrm>
          <a:prstGeom prst="rect">
            <a:avLst/>
          </a:prstGeom>
          <a:noFill/>
        </p:spPr>
        <p:txBody>
          <a:bodyPr wrap="square" rtlCol="0">
            <a:spAutoFit/>
          </a:bodyPr>
          <a:lstStyle/>
          <a:p>
            <a:pPr algn="ctr"/>
            <a:r>
              <a:rPr lang="en-US" sz="5400" dirty="0" smtClean="0">
                <a:solidFill>
                  <a:srgbClr val="C00000"/>
                </a:solidFill>
              </a:rPr>
              <a:t>Rule 1. </a:t>
            </a:r>
          </a:p>
          <a:p>
            <a:pPr algn="ctr"/>
            <a:r>
              <a:rPr lang="en-US" sz="5400" b="1" dirty="0" smtClean="0">
                <a:solidFill>
                  <a:srgbClr val="C00000"/>
                </a:solidFill>
              </a:rPr>
              <a:t> </a:t>
            </a:r>
          </a:p>
        </p:txBody>
      </p:sp>
      <p:sp>
        <p:nvSpPr>
          <p:cNvPr id="4" name="Rectangle 3"/>
          <p:cNvSpPr/>
          <p:nvPr/>
        </p:nvSpPr>
        <p:spPr>
          <a:xfrm>
            <a:off x="332789" y="3886200"/>
            <a:ext cx="7868821" cy="830997"/>
          </a:xfrm>
          <a:prstGeom prst="rect">
            <a:avLst/>
          </a:prstGeom>
        </p:spPr>
        <p:txBody>
          <a:bodyPr wrap="none">
            <a:spAutoFit/>
          </a:bodyPr>
          <a:lstStyle/>
          <a:p>
            <a:pPr algn="ctr"/>
            <a:r>
              <a:rPr lang="en-US" sz="4800" dirty="0">
                <a:solidFill>
                  <a:srgbClr val="C00000"/>
                </a:solidFill>
              </a:rPr>
              <a:t>Get out of our Comfort Zone…</a:t>
            </a:r>
          </a:p>
        </p:txBody>
      </p:sp>
    </p:spTree>
    <p:extLst>
      <p:ext uri="{BB962C8B-B14F-4D97-AF65-F5344CB8AC3E}">
        <p14:creationId xmlns:p14="http://schemas.microsoft.com/office/powerpoint/2010/main" val="330186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1757" y="1295400"/>
            <a:ext cx="7734300" cy="4306957"/>
          </a:xfrm>
          <a:prstGeom prst="roundRect">
            <a:avLst>
              <a:gd name="adj" fmla="val 1226"/>
            </a:avLst>
          </a:prstGeom>
          <a:solidFill>
            <a:schemeClr val="bg1"/>
          </a:solidFill>
          <a:ln w="76200">
            <a:solidFill>
              <a:srgbClr val="BDD8F3"/>
            </a:solidFill>
          </a:ln>
          <a:effectLst>
            <a:outerShdw blurRad="50800" dist="38100" dir="16200000"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394" name="Content Placeholder 2"/>
          <p:cNvSpPr>
            <a:spLocks noGrp="1"/>
          </p:cNvSpPr>
          <p:nvPr>
            <p:ph idx="1"/>
          </p:nvPr>
        </p:nvSpPr>
        <p:spPr>
          <a:xfrm>
            <a:off x="195943" y="1219200"/>
            <a:ext cx="8001000" cy="5364163"/>
          </a:xfrm>
        </p:spPr>
        <p:txBody>
          <a:bodyPr>
            <a:normAutofit/>
          </a:bodyPr>
          <a:lstStyle/>
          <a:p>
            <a:pPr algn="ctr">
              <a:buFont typeface="Arial" charset="0"/>
              <a:buNone/>
            </a:pPr>
            <a:r>
              <a:rPr lang="en-US" sz="6000" b="1" dirty="0" smtClean="0">
                <a:latin typeface="Gabriola" panose="04040605051002020D02" pitchFamily="82" charset="0"/>
              </a:rPr>
              <a:t>If you do not intentionally, deliberately and proactively include, you will unintentionally exclude.</a:t>
            </a:r>
          </a:p>
        </p:txBody>
      </p:sp>
      <p:sp>
        <p:nvSpPr>
          <p:cNvPr id="5" name="Slide Number Placeholder 4"/>
          <p:cNvSpPr>
            <a:spLocks noGrp="1"/>
          </p:cNvSpPr>
          <p:nvPr>
            <p:ph type="sldNum" sz="quarter" idx="12"/>
          </p:nvPr>
        </p:nvSpPr>
        <p:spPr/>
        <p:txBody>
          <a:bodyPr/>
          <a:lstStyle/>
          <a:p>
            <a:fld id="{6E2D2B3B-882E-40F3-A32F-6DD516915044}" type="slidenum">
              <a:rPr lang="en-US" smtClean="0"/>
              <a:pPr/>
              <a:t>20</a:t>
            </a:fld>
            <a:endParaRPr lang="en-US"/>
          </a:p>
        </p:txBody>
      </p:sp>
    </p:spTree>
    <p:extLst>
      <p:ext uri="{BB962C8B-B14F-4D97-AF65-F5344CB8AC3E}">
        <p14:creationId xmlns:p14="http://schemas.microsoft.com/office/powerpoint/2010/main" val="931178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505200" y="3352800"/>
            <a:ext cx="5181600" cy="1005840"/>
          </a:xfrm>
        </p:spPr>
        <p:txBody>
          <a:bodyPr>
            <a:normAutofit fontScale="90000"/>
          </a:bodyPr>
          <a:lstStyle/>
          <a:p>
            <a:r>
              <a:rPr lang="en-US" dirty="0" smtClean="0"/>
              <a:t>“Progress depends as much on our collective differences as it does on our individual IQ scores”</a:t>
            </a:r>
            <a:endParaRPr lang="en-US" dirty="0"/>
          </a:p>
        </p:txBody>
      </p:sp>
      <p:pic>
        <p:nvPicPr>
          <p:cNvPr id="3074" name="Picture 2" descr="http://www.santafe.edu/media/events/scott_page_jpeg.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2971800" cy="35814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52400" y="381000"/>
            <a:ext cx="4572000" cy="830997"/>
          </a:xfrm>
          <a:prstGeom prst="rect">
            <a:avLst/>
          </a:prstGeom>
          <a:noFill/>
        </p:spPr>
        <p:txBody>
          <a:bodyPr wrap="square" rtlCol="0">
            <a:spAutoFit/>
          </a:bodyPr>
          <a:lstStyle/>
          <a:p>
            <a:r>
              <a:rPr lang="en-US" sz="4800" dirty="0">
                <a:solidFill>
                  <a:schemeClr val="tx2"/>
                </a:solidFill>
              </a:rPr>
              <a:t>Scott Page</a:t>
            </a:r>
          </a:p>
        </p:txBody>
      </p:sp>
    </p:spTree>
    <p:extLst>
      <p:ext uri="{BB962C8B-B14F-4D97-AF65-F5344CB8AC3E}">
        <p14:creationId xmlns:p14="http://schemas.microsoft.com/office/powerpoint/2010/main" val="772065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The Diversity Trumps Ability Theorem</a:t>
            </a:r>
            <a:endParaRPr lang="en-US" dirty="0"/>
          </a:p>
        </p:txBody>
      </p:sp>
      <p:sp>
        <p:nvSpPr>
          <p:cNvPr id="7" name="Content Placeholder 6"/>
          <p:cNvSpPr>
            <a:spLocks noGrp="1"/>
          </p:cNvSpPr>
          <p:nvPr>
            <p:ph sz="quarter" idx="4294967295"/>
          </p:nvPr>
        </p:nvSpPr>
        <p:spPr>
          <a:xfrm>
            <a:off x="4267200" y="3089305"/>
            <a:ext cx="3886200" cy="2628900"/>
          </a:xfrm>
          <a:prstGeom prst="rect">
            <a:avLst/>
          </a:prstGeom>
        </p:spPr>
        <p:txBody>
          <a:bodyPr>
            <a:normAutofit/>
          </a:bodyPr>
          <a:lstStyle/>
          <a:p>
            <a:pPr marL="0" indent="0" algn="ctr">
              <a:buNone/>
            </a:pPr>
            <a:r>
              <a:rPr lang="en-US" sz="2800" dirty="0" smtClean="0"/>
              <a:t>“collective ability equals individual ability plus diversity” and that diversity trumps ability”</a:t>
            </a:r>
            <a:endParaRPr lang="en-US" sz="2800" dirty="0"/>
          </a:p>
        </p:txBody>
      </p:sp>
      <p:sp>
        <p:nvSpPr>
          <p:cNvPr id="8" name="Text Placeholder 7"/>
          <p:cNvSpPr>
            <a:spLocks noGrp="1"/>
          </p:cNvSpPr>
          <p:nvPr>
            <p:ph type="body" sz="quarter" idx="4294967295"/>
          </p:nvPr>
        </p:nvSpPr>
        <p:spPr>
          <a:xfrm>
            <a:off x="609600" y="2219537"/>
            <a:ext cx="3886200" cy="530352"/>
          </a:xfrm>
          <a:prstGeom prst="rect">
            <a:avLst/>
          </a:prstGeom>
        </p:spPr>
        <p:txBody>
          <a:bodyPr>
            <a:normAutofit/>
          </a:bodyPr>
          <a:lstStyle/>
          <a:p>
            <a:r>
              <a:rPr lang="en-US" sz="2400" b="1" dirty="0" smtClean="0"/>
              <a:t>The Difference</a:t>
            </a:r>
            <a:endParaRPr lang="en-US" sz="2400" b="1" dirty="0"/>
          </a:p>
        </p:txBody>
      </p:sp>
      <p:sp>
        <p:nvSpPr>
          <p:cNvPr id="9" name="Text Placeholder 8"/>
          <p:cNvSpPr>
            <a:spLocks noGrp="1"/>
          </p:cNvSpPr>
          <p:nvPr>
            <p:ph type="body" sz="quarter" idx="4294967295"/>
          </p:nvPr>
        </p:nvSpPr>
        <p:spPr>
          <a:xfrm>
            <a:off x="4495800" y="2219537"/>
            <a:ext cx="3886200" cy="530352"/>
          </a:xfrm>
          <a:prstGeom prst="rect">
            <a:avLst/>
          </a:prstGeom>
        </p:spPr>
        <p:txBody>
          <a:bodyPr>
            <a:normAutofit/>
          </a:bodyPr>
          <a:lstStyle/>
          <a:p>
            <a:r>
              <a:rPr lang="en-US" sz="2400" b="1" dirty="0" smtClean="0"/>
              <a:t>Mathematical truth</a:t>
            </a:r>
            <a:endParaRPr lang="en-US" sz="2400" b="1" dirty="0"/>
          </a:p>
        </p:txBody>
      </p:sp>
      <p:pic>
        <p:nvPicPr>
          <p:cNvPr id="10" name="Picture 2" descr="http://t1.gstatic.com/images?q=tbn:ANd9GcRu8IBprHxXusAkx7RZZeEL0gtyPjubh4ZpbCiyKkbFT2EVReQS"/>
          <p:cNvPicPr>
            <a:picLocks noGrp="1" noChangeAspect="1" noChangeArrowheads="1"/>
          </p:cNvPicPr>
          <p:nvPr>
            <p:ph sz="quarter" idx="4294967295"/>
          </p:nvPr>
        </p:nvPicPr>
        <p:blipFill>
          <a:blip r:embed="rId2" cstate="print"/>
          <a:srcRect/>
          <a:stretch>
            <a:fillRect/>
          </a:stretch>
        </p:blipFill>
        <p:spPr bwMode="auto">
          <a:xfrm>
            <a:off x="762000" y="2800350"/>
            <a:ext cx="2209799" cy="2938462"/>
          </a:xfrm>
          <a:prstGeom prst="rect">
            <a:avLst/>
          </a:prstGeom>
          <a:noFill/>
        </p:spPr>
      </p:pic>
    </p:spTree>
    <p:extLst>
      <p:ext uri="{BB962C8B-B14F-4D97-AF65-F5344CB8AC3E}">
        <p14:creationId xmlns:p14="http://schemas.microsoft.com/office/powerpoint/2010/main" val="203170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197"/>
            <a:ext cx="7620000" cy="1143000"/>
          </a:xfrm>
        </p:spPr>
        <p:txBody>
          <a:bodyPr/>
          <a:lstStyle/>
          <a:p>
            <a:r>
              <a:rPr lang="en-US" sz="4400" dirty="0" smtClean="0"/>
              <a:t>When all you have is hammers…</a:t>
            </a:r>
            <a:endParaRPr lang="en-US" sz="4400" dirty="0"/>
          </a:p>
        </p:txBody>
      </p:sp>
      <p:sp>
        <p:nvSpPr>
          <p:cNvPr id="3" name="Slide Number Placeholder 2"/>
          <p:cNvSpPr>
            <a:spLocks noGrp="1"/>
          </p:cNvSpPr>
          <p:nvPr>
            <p:ph type="sldNum" sz="quarter" idx="12"/>
          </p:nvPr>
        </p:nvSpPr>
        <p:spPr/>
        <p:txBody>
          <a:bodyPr/>
          <a:lstStyle/>
          <a:p>
            <a:fld id="{6E2D2B3B-882E-40F3-A32F-6DD516915044}" type="slidenum">
              <a:rPr lang="en-US" smtClean="0"/>
              <a:pPr/>
              <a:t>23</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638"/>
            <a:ext cx="8458200" cy="5440362"/>
          </a:xfrm>
          <a:prstGeom prst="rect">
            <a:avLst/>
          </a:prstGeom>
        </p:spPr>
      </p:pic>
    </p:spTree>
    <p:extLst>
      <p:ext uri="{BB962C8B-B14F-4D97-AF65-F5344CB8AC3E}">
        <p14:creationId xmlns:p14="http://schemas.microsoft.com/office/powerpoint/2010/main" val="2042688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Everything looks like a nail…</a:t>
            </a:r>
            <a:endParaRPr lang="en-US" dirty="0"/>
          </a:p>
        </p:txBody>
      </p:sp>
      <p:sp>
        <p:nvSpPr>
          <p:cNvPr id="3" name="Slide Number Placeholder 2"/>
          <p:cNvSpPr>
            <a:spLocks noGrp="1"/>
          </p:cNvSpPr>
          <p:nvPr>
            <p:ph type="sldNum" sz="quarter" idx="12"/>
          </p:nvPr>
        </p:nvSpPr>
        <p:spPr/>
        <p:txBody>
          <a:bodyPr/>
          <a:lstStyle/>
          <a:p>
            <a:fld id="{6E2D2B3B-882E-40F3-A32F-6DD516915044}" type="slidenum">
              <a:rPr lang="en-US" smtClean="0"/>
              <a:pPr/>
              <a:t>24</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17638"/>
            <a:ext cx="8458199" cy="5440362"/>
          </a:xfrm>
          <a:prstGeom prst="rect">
            <a:avLst/>
          </a:prstGeom>
        </p:spPr>
      </p:pic>
    </p:spTree>
    <p:extLst>
      <p:ext uri="{BB962C8B-B14F-4D97-AF65-F5344CB8AC3E}">
        <p14:creationId xmlns:p14="http://schemas.microsoft.com/office/powerpoint/2010/main" val="1756385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620000" cy="1143000"/>
          </a:xfrm>
        </p:spPr>
        <p:txBody>
          <a:bodyPr/>
          <a:lstStyle/>
          <a:p>
            <a:r>
              <a:rPr lang="en-US" dirty="0" smtClean="0"/>
              <a:t>We can do more with an assortment of tools…</a:t>
            </a:r>
            <a:endParaRPr lang="en-US" dirty="0"/>
          </a:p>
        </p:txBody>
      </p:sp>
      <p:sp>
        <p:nvSpPr>
          <p:cNvPr id="3" name="Slide Number Placeholder 2"/>
          <p:cNvSpPr>
            <a:spLocks noGrp="1"/>
          </p:cNvSpPr>
          <p:nvPr>
            <p:ph type="sldNum" sz="quarter" idx="12"/>
          </p:nvPr>
        </p:nvSpPr>
        <p:spPr/>
        <p:txBody>
          <a:bodyPr/>
          <a:lstStyle/>
          <a:p>
            <a:fld id="{6E2D2B3B-882E-40F3-A32F-6DD516915044}" type="slidenum">
              <a:rPr lang="en-US" smtClean="0"/>
              <a:pPr/>
              <a:t>25</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828800"/>
            <a:ext cx="6096000" cy="4747692"/>
          </a:xfrm>
          <a:prstGeom prst="rect">
            <a:avLst/>
          </a:prstGeom>
        </p:spPr>
      </p:pic>
    </p:spTree>
    <p:extLst>
      <p:ext uri="{BB962C8B-B14F-4D97-AF65-F5344CB8AC3E}">
        <p14:creationId xmlns:p14="http://schemas.microsoft.com/office/powerpoint/2010/main" val="2251632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2"/>
          <p:cNvSpPr>
            <a:spLocks noGrp="1"/>
          </p:cNvSpPr>
          <p:nvPr>
            <p:ph type="title"/>
          </p:nvPr>
        </p:nvSpPr>
        <p:spPr/>
        <p:txBody>
          <a:bodyPr/>
          <a:lstStyle/>
          <a:p>
            <a:r>
              <a:rPr lang="en-US" smtClean="0"/>
              <a:t>A Class Divided</a:t>
            </a:r>
          </a:p>
        </p:txBody>
      </p:sp>
      <p:pic>
        <p:nvPicPr>
          <p:cNvPr id="4" name="Class Divided.mp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cstate="print"/>
          <a:srcRect/>
          <a:stretch>
            <a:fillRect/>
          </a:stretch>
        </p:blipFill>
        <p:spPr bwMode="auto">
          <a:xfrm>
            <a:off x="1219200" y="1905000"/>
            <a:ext cx="6096000" cy="3759200"/>
          </a:xfrm>
          <a:prstGeom prst="rect">
            <a:avLst/>
          </a:prstGeom>
          <a:noFill/>
          <a:ln w="9525">
            <a:noFill/>
            <a:miter lim="800000"/>
            <a:headEnd/>
            <a:tailEnd/>
          </a:ln>
        </p:spPr>
      </p:pic>
    </p:spTree>
    <p:extLst>
      <p:ext uri="{BB962C8B-B14F-4D97-AF65-F5344CB8AC3E}">
        <p14:creationId xmlns:p14="http://schemas.microsoft.com/office/powerpoint/2010/main" val="1701965006"/>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A Class Divided…</a:t>
            </a:r>
          </a:p>
        </p:txBody>
      </p:sp>
      <p:sp>
        <p:nvSpPr>
          <p:cNvPr id="75779" name="Content Placeholder 2"/>
          <p:cNvSpPr>
            <a:spLocks noGrp="1"/>
          </p:cNvSpPr>
          <p:nvPr>
            <p:ph sz="quarter" idx="4294967295"/>
          </p:nvPr>
        </p:nvSpPr>
        <p:spPr>
          <a:xfrm>
            <a:off x="609600" y="1803400"/>
            <a:ext cx="8153400" cy="4368800"/>
          </a:xfrm>
          <a:prstGeom prst="rect">
            <a:avLst/>
          </a:prstGeom>
        </p:spPr>
        <p:txBody>
          <a:bodyPr/>
          <a:lstStyle/>
          <a:p>
            <a:r>
              <a:rPr lang="en-US" smtClean="0"/>
              <a:t>Take 3 minutes and write your thoughts on why the kids performed at a lower level in their multiplication game.</a:t>
            </a:r>
          </a:p>
          <a:p>
            <a:r>
              <a:rPr lang="en-US" smtClean="0"/>
              <a:t>Have you ever been impacted by Stereotype Threat?</a:t>
            </a:r>
          </a:p>
          <a:p>
            <a:r>
              <a:rPr lang="en-US" smtClean="0"/>
              <a:t>Get in small groups and discuss your thoughts</a:t>
            </a:r>
          </a:p>
        </p:txBody>
      </p:sp>
    </p:spTree>
    <p:extLst>
      <p:ext uri="{BB962C8B-B14F-4D97-AF65-F5344CB8AC3E}">
        <p14:creationId xmlns:p14="http://schemas.microsoft.com/office/powerpoint/2010/main" val="154102251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600200" y="1295400"/>
            <a:ext cx="6487160" cy="4230757"/>
          </a:xfrm>
          <a:prstGeom prst="roundRect">
            <a:avLst>
              <a:gd name="adj" fmla="val 1226"/>
            </a:avLst>
          </a:prstGeom>
          <a:solidFill>
            <a:schemeClr val="bg1"/>
          </a:solidFill>
          <a:ln w="76200">
            <a:solidFill>
              <a:srgbClr val="BDD8F3"/>
            </a:solidFill>
          </a:ln>
          <a:effectLst>
            <a:outerShdw blurRad="50800" dist="38100" dir="10800000" algn="r" rotWithShape="0">
              <a:prstClr val="black">
                <a:alpha val="40000"/>
              </a:prstClr>
            </a:outerShdw>
            <a:reflection blurRad="6350" stA="52000" endA="300" endPos="35000" dir="5400000" sy="-100000" algn="bl" rotWithShape="0"/>
          </a:effectLst>
          <a:scene3d>
            <a:camera prst="perspectiveContrastingRightFacing">
              <a:rot lat="170509" lon="20736677" rev="11714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6E2D2B3B-882E-40F3-A32F-6DD516915044}" type="slidenum">
              <a:rPr lang="en-US" smtClean="0"/>
              <a:pPr/>
              <a:t>28</a:t>
            </a:fld>
            <a:endParaRPr lang="en-US" dirty="0"/>
          </a:p>
        </p:txBody>
      </p:sp>
      <p:sp>
        <p:nvSpPr>
          <p:cNvPr id="3" name="TextBox 2"/>
          <p:cNvSpPr txBox="1"/>
          <p:nvPr/>
        </p:nvSpPr>
        <p:spPr>
          <a:xfrm>
            <a:off x="381000" y="228600"/>
            <a:ext cx="7543800" cy="646331"/>
          </a:xfrm>
          <a:prstGeom prst="rect">
            <a:avLst/>
          </a:prstGeom>
          <a:noFill/>
        </p:spPr>
        <p:txBody>
          <a:bodyPr wrap="square" rtlCol="0">
            <a:spAutoFit/>
          </a:bodyPr>
          <a:lstStyle/>
          <a:p>
            <a:r>
              <a:rPr lang="en-US" sz="3600" b="1" dirty="0"/>
              <a:t>Section 1: Inclusion and Leadership</a:t>
            </a:r>
          </a:p>
        </p:txBody>
      </p:sp>
      <p:sp>
        <p:nvSpPr>
          <p:cNvPr id="4" name="TextBox 3"/>
          <p:cNvSpPr txBox="1"/>
          <p:nvPr/>
        </p:nvSpPr>
        <p:spPr>
          <a:xfrm>
            <a:off x="1828800" y="4010942"/>
            <a:ext cx="5257800" cy="1200329"/>
          </a:xfrm>
          <a:prstGeom prst="rect">
            <a:avLst/>
          </a:prstGeom>
          <a:noFill/>
        </p:spPr>
        <p:txBody>
          <a:bodyPr wrap="square" rtlCol="0">
            <a:spAutoFit/>
          </a:bodyPr>
          <a:lstStyle/>
          <a:p>
            <a:pPr marL="285750" lvl="0" indent="-285750">
              <a:buFont typeface="Arial" panose="020B0604020202020204" pitchFamily="34" charset="0"/>
              <a:buChar char="•"/>
            </a:pPr>
            <a:r>
              <a:rPr lang="en-US" sz="2400" b="1" dirty="0"/>
              <a:t>Inclusion Defined</a:t>
            </a:r>
            <a:endParaRPr lang="en-US" sz="2400" dirty="0"/>
          </a:p>
          <a:p>
            <a:pPr marL="282575" lvl="0" indent="-282575">
              <a:buFont typeface="Arial" panose="020B0604020202020204" pitchFamily="34" charset="0"/>
              <a:buChar char="•"/>
            </a:pPr>
            <a:r>
              <a:rPr lang="en-US" sz="2400" b="1" dirty="0"/>
              <a:t>Two Aspects of Inclusion</a:t>
            </a:r>
            <a:endParaRPr lang="en-US" sz="2400" dirty="0"/>
          </a:p>
          <a:p>
            <a:pPr marL="285750" lvl="0" indent="-285750">
              <a:buFont typeface="Arial" panose="020B0604020202020204" pitchFamily="34" charset="0"/>
              <a:buChar char="•"/>
            </a:pPr>
            <a:r>
              <a:rPr lang="en-US" sz="2400" b="1" dirty="0"/>
              <a:t>Inclusion Basics</a:t>
            </a:r>
            <a:endParaRPr lang="en-US" sz="2400" dirty="0"/>
          </a:p>
        </p:txBody>
      </p:sp>
      <p:sp>
        <p:nvSpPr>
          <p:cNvPr id="6" name="Rounded Rectangle 5"/>
          <p:cNvSpPr/>
          <p:nvPr/>
        </p:nvSpPr>
        <p:spPr>
          <a:xfrm>
            <a:off x="228598" y="1752600"/>
            <a:ext cx="1197429" cy="762000"/>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Section 1</a:t>
            </a:r>
            <a:endParaRPr lang="en-US" dirty="0"/>
          </a:p>
        </p:txBody>
      </p:sp>
      <p:sp>
        <p:nvSpPr>
          <p:cNvPr id="7" name="TextBox 6"/>
          <p:cNvSpPr txBox="1"/>
          <p:nvPr/>
        </p:nvSpPr>
        <p:spPr>
          <a:xfrm>
            <a:off x="1676400" y="1600200"/>
            <a:ext cx="5410200" cy="2308324"/>
          </a:xfrm>
          <a:prstGeom prst="rect">
            <a:avLst/>
          </a:prstGeom>
          <a:noFill/>
        </p:spPr>
        <p:txBody>
          <a:bodyPr wrap="square" rtlCol="0">
            <a:spAutoFit/>
          </a:bodyPr>
          <a:lstStyle/>
          <a:p>
            <a:r>
              <a:rPr lang="en-US" sz="2400" b="1" u="sng" dirty="0"/>
              <a:t>Objective:</a:t>
            </a:r>
            <a:endParaRPr lang="en-US" sz="2400" dirty="0"/>
          </a:p>
          <a:p>
            <a:r>
              <a:rPr lang="en-US" sz="2400" dirty="0"/>
              <a:t>Within this section we will discuss what Inclusion really means to us, the two aspects of inclusion, and the basic building blocks to better understand the topic of Inclusion in your workplace</a:t>
            </a:r>
          </a:p>
        </p:txBody>
      </p:sp>
    </p:spTree>
    <p:extLst>
      <p:ext uri="{BB962C8B-B14F-4D97-AF65-F5344CB8AC3E}">
        <p14:creationId xmlns:p14="http://schemas.microsoft.com/office/powerpoint/2010/main" val="16222449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6" y="1066800"/>
            <a:ext cx="8153400" cy="2971800"/>
          </a:xfrm>
        </p:spPr>
        <p:txBody>
          <a:bodyPr>
            <a:normAutofit/>
          </a:bodyPr>
          <a:lstStyle/>
          <a:p>
            <a:r>
              <a:rPr lang="en-US" sz="4400" dirty="0" smtClean="0">
                <a:solidFill>
                  <a:srgbClr val="C00000"/>
                </a:solidFill>
              </a:rPr>
              <a:t>Wrong mental maps lead to wrong solutions which lead to lost resources…</a:t>
            </a:r>
            <a:endParaRPr lang="en-US" sz="4400" dirty="0">
              <a:solidFill>
                <a:srgbClr val="C00000"/>
              </a:solidFill>
            </a:endParaRPr>
          </a:p>
        </p:txBody>
      </p:sp>
      <p:pic>
        <p:nvPicPr>
          <p:cNvPr id="4098" name="Picture 2" descr="C:\Documents and Settings\RLParr\Desktop\New IQ\mental_model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761360"/>
            <a:ext cx="3505200" cy="4096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510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95600"/>
            <a:ext cx="8153400" cy="806876"/>
          </a:xfrm>
        </p:spPr>
        <p:txBody>
          <a:bodyPr/>
          <a:lstStyle/>
          <a:p>
            <a:pPr algn="ctr"/>
            <a:r>
              <a:rPr lang="en-US" dirty="0" smtClean="0">
                <a:solidFill>
                  <a:srgbClr val="C00000"/>
                </a:solidFill>
              </a:rPr>
              <a:t>Rule 2. </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rPr>
              <a:t>      Respect other Perspectives</a:t>
            </a:r>
            <a:endParaRPr lang="en-US" dirty="0">
              <a:solidFill>
                <a:srgbClr val="C00000"/>
              </a:solidFill>
            </a:endParaRPr>
          </a:p>
        </p:txBody>
      </p:sp>
      <p:sp>
        <p:nvSpPr>
          <p:cNvPr id="4" name="TextBox 3"/>
          <p:cNvSpPr txBox="1"/>
          <p:nvPr/>
        </p:nvSpPr>
        <p:spPr>
          <a:xfrm>
            <a:off x="685800" y="304800"/>
            <a:ext cx="3200400" cy="769441"/>
          </a:xfrm>
          <a:prstGeom prst="rect">
            <a:avLst/>
          </a:prstGeom>
          <a:noFill/>
        </p:spPr>
        <p:txBody>
          <a:bodyPr wrap="square" rtlCol="0">
            <a:spAutoFit/>
          </a:bodyPr>
          <a:lstStyle/>
          <a:p>
            <a:r>
              <a:rPr lang="en-US" sz="4400" dirty="0" smtClean="0">
                <a:solidFill>
                  <a:schemeClr val="tx2"/>
                </a:solidFill>
              </a:rPr>
              <a:t>Faces</a:t>
            </a:r>
            <a:endParaRPr lang="en-US" sz="4400" dirty="0">
              <a:solidFill>
                <a:schemeClr val="tx2"/>
              </a:solidFill>
            </a:endParaRPr>
          </a:p>
        </p:txBody>
      </p:sp>
    </p:spTree>
    <p:extLst>
      <p:ext uri="{BB962C8B-B14F-4D97-AF65-F5344CB8AC3E}">
        <p14:creationId xmlns:p14="http://schemas.microsoft.com/office/powerpoint/2010/main" val="3469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 y="0"/>
            <a:ext cx="8991600" cy="1143000"/>
          </a:xfrm>
        </p:spPr>
        <p:txBody>
          <a:bodyPr>
            <a:normAutofit/>
          </a:bodyPr>
          <a:lstStyle/>
          <a:p>
            <a:r>
              <a:rPr lang="en-US" sz="3600" b="1" dirty="0" smtClean="0">
                <a:solidFill>
                  <a:schemeClr val="tx1"/>
                </a:solidFill>
                <a:latin typeface="+mn-lt"/>
              </a:rPr>
              <a:t>   Two </a:t>
            </a:r>
            <a:r>
              <a:rPr lang="en-US" sz="3600" b="1" dirty="0">
                <a:solidFill>
                  <a:schemeClr val="tx1"/>
                </a:solidFill>
                <a:latin typeface="+mn-lt"/>
              </a:rPr>
              <a:t>Important Aspects of Inclusion</a:t>
            </a:r>
            <a:endParaRPr lang="en-US" sz="3600" dirty="0">
              <a:solidFill>
                <a:schemeClr val="tx1"/>
              </a:solidFill>
              <a:latin typeface="+mn-lt"/>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30</a:t>
            </a:fld>
            <a:endParaRPr lang="en-US"/>
          </a:p>
        </p:txBody>
      </p:sp>
      <p:graphicFrame>
        <p:nvGraphicFramePr>
          <p:cNvPr id="5" name="Diagram 4"/>
          <p:cNvGraphicFramePr/>
          <p:nvPr>
            <p:extLst>
              <p:ext uri="{D42A27DB-BD31-4B8C-83A1-F6EECF244321}">
                <p14:modId xmlns:p14="http://schemas.microsoft.com/office/powerpoint/2010/main" val="220488026"/>
              </p:ext>
            </p:extLst>
          </p:nvPr>
        </p:nvGraphicFramePr>
        <p:xfrm>
          <a:off x="282983" y="2895600"/>
          <a:ext cx="4985702" cy="3021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28600" y="1143000"/>
            <a:ext cx="6553200"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Brewer's Optimal Distinctiveness Theory (ODT). This theory essentially explains the tension that people experience between the need to be </a:t>
            </a:r>
            <a:r>
              <a:rPr lang="en-US" sz="2400" dirty="0" smtClean="0">
                <a:latin typeface="Times New Roman" panose="02020603050405020304" pitchFamily="18" charset="0"/>
                <a:cs typeface="Times New Roman" panose="02020603050405020304" pitchFamily="18" charset="0"/>
              </a:rPr>
              <a:t>a unique individual and the need </a:t>
            </a:r>
            <a:r>
              <a:rPr lang="en-US" sz="2400" dirty="0">
                <a:latin typeface="Times New Roman" panose="02020603050405020304" pitchFamily="18" charset="0"/>
                <a:cs typeface="Times New Roman" panose="02020603050405020304" pitchFamily="18" charset="0"/>
              </a:rPr>
              <a:t>to belong </a:t>
            </a:r>
            <a:r>
              <a:rPr lang="en-US" sz="2400" dirty="0" smtClean="0">
                <a:latin typeface="Times New Roman" panose="02020603050405020304" pitchFamily="18" charset="0"/>
                <a:cs typeface="Times New Roman" panose="02020603050405020304" pitchFamily="18" charset="0"/>
              </a:rPr>
              <a:t>with others. </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5029200" y="3276600"/>
            <a:ext cx="3200399" cy="2677656"/>
          </a:xfrm>
          <a:prstGeom prst="rect">
            <a:avLst/>
          </a:prstGeom>
        </p:spPr>
        <p:txBody>
          <a:bodyPr wrap="square">
            <a:spAutoFit/>
          </a:bodyPr>
          <a:lstStyle/>
          <a:p>
            <a:r>
              <a:rPr lang="en-US" sz="2400" i="1" dirty="0">
                <a:latin typeface="Times New Roman" panose="02020603050405020304" pitchFamily="18" charset="0"/>
                <a:cs typeface="Times New Roman" panose="02020603050405020304" pitchFamily="18" charset="0"/>
              </a:rPr>
              <a:t>It is believed that this tension between belongingness and uniqueness is an underlying theme </a:t>
            </a:r>
            <a:r>
              <a:rPr lang="en-US" sz="2400" i="1" dirty="0" smtClean="0">
                <a:latin typeface="Times New Roman" panose="02020603050405020304" pitchFamily="18" charset="0"/>
                <a:cs typeface="Times New Roman" panose="02020603050405020304" pitchFamily="18" charset="0"/>
              </a:rPr>
              <a:t>diversity and inclusion literature</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76579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620000" cy="1143000"/>
          </a:xfrm>
        </p:spPr>
        <p:txBody>
          <a:bodyPr/>
          <a:lstStyle/>
          <a:p>
            <a:r>
              <a:rPr lang="en-US" sz="3200" b="1" dirty="0">
                <a:solidFill>
                  <a:schemeClr val="tx1"/>
                </a:solidFill>
                <a:latin typeface="+mn-lt"/>
              </a:rPr>
              <a:t>Brewer's Optimal Distinctiveness </a:t>
            </a:r>
            <a:r>
              <a:rPr lang="en-US" sz="3200" b="1" dirty="0" smtClean="0">
                <a:solidFill>
                  <a:schemeClr val="tx1"/>
                </a:solidFill>
                <a:latin typeface="+mn-lt"/>
              </a:rPr>
              <a:t>Framework</a:t>
            </a:r>
            <a:endParaRPr lang="en-US" sz="3200" b="1" dirty="0">
              <a:solidFill>
                <a:schemeClr val="tx1"/>
              </a:solidFill>
              <a:latin typeface="+mn-lt"/>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31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07875605"/>
              </p:ext>
            </p:extLst>
          </p:nvPr>
        </p:nvGraphicFramePr>
        <p:xfrm>
          <a:off x="381000" y="990600"/>
          <a:ext cx="7543800" cy="4742732"/>
        </p:xfrm>
        <a:graphic>
          <a:graphicData uri="http://schemas.openxmlformats.org/drawingml/2006/table">
            <a:tbl>
              <a:tblPr firstRow="1" firstCol="1" bandRow="1">
                <a:tableStyleId>{5C22544A-7EE6-4342-B048-85BDC9FD1C3A}</a:tableStyleId>
              </a:tblPr>
              <a:tblGrid>
                <a:gridCol w="2514600"/>
                <a:gridCol w="2514600"/>
                <a:gridCol w="2514600"/>
              </a:tblGrid>
              <a:tr h="455389">
                <a:tc>
                  <a:txBody>
                    <a:bodyPr/>
                    <a:lstStyle/>
                    <a:p>
                      <a:pPr marL="0" marR="0">
                        <a:lnSpc>
                          <a:spcPct val="115000"/>
                        </a:lnSpc>
                        <a:spcBef>
                          <a:spcPts val="0"/>
                        </a:spcBef>
                        <a:spcAft>
                          <a:spcPts val="0"/>
                        </a:spcAft>
                      </a:pPr>
                      <a:r>
                        <a:rPr lang="en-US" sz="1600" dirty="0">
                          <a:effectLst/>
                        </a:rPr>
                        <a:t> </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outerShdw blurRad="38100" dist="38100" dir="2700000" algn="tl">
                              <a:srgbClr val="000000">
                                <a:alpha val="43137"/>
                              </a:srgbClr>
                            </a:outerShdw>
                          </a:effectLst>
                        </a:rPr>
                        <a:t>Low Belongingness</a:t>
                      </a:r>
                      <a:endParaRPr lang="en-US" sz="1800" dirty="0">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2000" dirty="0">
                          <a:effectLst>
                            <a:outerShdw blurRad="38100" dist="38100" dir="2700000" algn="tl">
                              <a:srgbClr val="000000">
                                <a:alpha val="43137"/>
                              </a:srgbClr>
                            </a:outerShdw>
                          </a:effectLst>
                        </a:rPr>
                        <a:t>High belongingness</a:t>
                      </a:r>
                      <a:endParaRPr lang="en-US" sz="1800" dirty="0">
                        <a:effectLst>
                          <a:outerShdw blurRad="38100" dist="38100" dir="2700000" algn="tl">
                            <a:srgbClr val="000000">
                              <a:alpha val="43137"/>
                            </a:srgbClr>
                          </a:outerShdw>
                        </a:effectLst>
                        <a:latin typeface="Calibri"/>
                        <a:ea typeface="Calibri"/>
                        <a:cs typeface="Times New Roman"/>
                      </a:endParaRPr>
                    </a:p>
                  </a:txBody>
                  <a:tcPr marL="68580" marR="68580" marT="0" marB="0" anchor="ctr"/>
                </a:tc>
              </a:tr>
              <a:tr h="569501">
                <a:tc row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effectLst>
                            <a:outerShdw blurRad="38100" dist="38100" dir="2700000" algn="tl">
                              <a:srgbClr val="000000">
                                <a:alpha val="43137"/>
                              </a:srgbClr>
                            </a:outerShdw>
                          </a:effectLst>
                        </a:rPr>
                        <a:t>High value in</a:t>
                      </a:r>
                    </a:p>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effectLst>
                            <a:outerShdw blurRad="38100" dist="38100" dir="2700000" algn="tl">
                              <a:srgbClr val="000000">
                                <a:alpha val="43137"/>
                              </a:srgbClr>
                            </a:outerShdw>
                          </a:effectLst>
                        </a:rPr>
                        <a:t>uniqueness</a:t>
                      </a:r>
                      <a:endParaRPr lang="en-US" sz="1600" dirty="0" smtClean="0">
                        <a:effectLst>
                          <a:outerShdw blurRad="38100" dist="38100" dir="2700000" algn="tl">
                            <a:srgbClr val="000000">
                              <a:alpha val="43137"/>
                            </a:srgbClr>
                          </a:outerShdw>
                        </a:effectLst>
                        <a:latin typeface="+mn-lt"/>
                        <a:ea typeface="Calibri"/>
                        <a:cs typeface="Times New Roman"/>
                      </a:endParaRPr>
                    </a:p>
                    <a:p>
                      <a:pPr marL="0" marR="0">
                        <a:lnSpc>
                          <a:spcPct val="115000"/>
                        </a:lnSpc>
                        <a:spcBef>
                          <a:spcPts val="0"/>
                        </a:spcBef>
                        <a:spcAft>
                          <a:spcPts val="0"/>
                        </a:spcAft>
                      </a:pPr>
                      <a:endParaRPr lang="en-US" sz="1800" dirty="0">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b="1" dirty="0" smtClean="0">
                          <a:effectLst/>
                        </a:rPr>
                        <a:t>Differentiation:</a:t>
                      </a:r>
                      <a:endParaRPr lang="en-US" sz="2000" b="1"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b="1" dirty="0" smtClean="0">
                          <a:effectLst/>
                        </a:rPr>
                        <a:t>Inclusion:</a:t>
                      </a:r>
                      <a:endParaRPr lang="en-US" sz="2000" b="1" dirty="0">
                        <a:effectLst/>
                        <a:latin typeface="Calibri"/>
                        <a:ea typeface="Calibri"/>
                        <a:cs typeface="Times New Roman"/>
                      </a:endParaRPr>
                    </a:p>
                  </a:txBody>
                  <a:tcPr marL="68580" marR="68580" marT="0" marB="0" anchor="ctr"/>
                </a:tc>
              </a:tr>
              <a:tr h="1507683">
                <a:tc vMerge="1">
                  <a:txBody>
                    <a:bodyPr/>
                    <a:lstStyle/>
                    <a:p>
                      <a:endParaRPr lang="en-US"/>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smtClean="0">
                          <a:effectLst/>
                        </a:rPr>
                        <a:t>Individual is not treated as an organizational insider in the work group but their unique characteristics are seen as valuable and required for group/ organization success.</a:t>
                      </a:r>
                      <a:endParaRPr lang="en-US" sz="2000" dirty="0" smtClean="0">
                        <a:effectLst/>
                        <a:latin typeface="+mn-lt"/>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smtClean="0">
                          <a:effectLst/>
                        </a:rPr>
                        <a:t>Individual is treated as an insider and also allowed/ encouraged to retain uniqueness within the work group.</a:t>
                      </a:r>
                      <a:endParaRPr lang="en-US" sz="2000" dirty="0" smtClean="0">
                        <a:effectLst/>
                        <a:latin typeface="+mn-lt"/>
                        <a:ea typeface="Calibri"/>
                        <a:cs typeface="Times New Roman"/>
                      </a:endParaRPr>
                    </a:p>
                    <a:p>
                      <a:pPr marL="0" marR="0">
                        <a:lnSpc>
                          <a:spcPct val="115000"/>
                        </a:lnSpc>
                        <a:spcBef>
                          <a:spcPts val="0"/>
                        </a:spcBef>
                        <a:spcAft>
                          <a:spcPts val="0"/>
                        </a:spcAft>
                      </a:pPr>
                      <a:endParaRPr lang="en-US" sz="2000" dirty="0">
                        <a:effectLst/>
                        <a:latin typeface="Calibri"/>
                        <a:ea typeface="Calibri"/>
                        <a:cs typeface="Times New Roman"/>
                      </a:endParaRPr>
                    </a:p>
                  </a:txBody>
                  <a:tcPr marL="68580" marR="68580" marT="0" marB="0"/>
                </a:tc>
              </a:tr>
              <a:tr h="563162">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n-lt"/>
                        </a:rPr>
                        <a:t>Low value in uniqueness</a:t>
                      </a:r>
                      <a:endParaRPr kumimoji="0" lang="en-US" sz="1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n-lt"/>
                        <a:ea typeface="Calibri"/>
                        <a:cs typeface="Times New Roman"/>
                      </a:endParaRPr>
                    </a:p>
                    <a:p>
                      <a:pPr marL="0" marR="0">
                        <a:lnSpc>
                          <a:spcPct val="115000"/>
                        </a:lnSpc>
                        <a:spcBef>
                          <a:spcPts val="0"/>
                        </a:spcBef>
                        <a:spcAft>
                          <a:spcPts val="0"/>
                        </a:spcAft>
                      </a:pPr>
                      <a:endParaRPr lang="en-US" sz="1800" dirty="0">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b="1" dirty="0" smtClean="0">
                          <a:effectLst/>
                        </a:rPr>
                        <a:t>Exclusion:</a:t>
                      </a:r>
                      <a:endParaRPr lang="en-US" sz="2000" b="1"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b="1" dirty="0" smtClean="0">
                          <a:effectLst/>
                        </a:rPr>
                        <a:t>Assimilation:</a:t>
                      </a:r>
                      <a:endParaRPr lang="en-US" sz="2000" b="1" dirty="0">
                        <a:effectLst/>
                        <a:latin typeface="Calibri"/>
                        <a:ea typeface="Calibri"/>
                        <a:cs typeface="Times New Roman"/>
                      </a:endParaRPr>
                    </a:p>
                  </a:txBody>
                  <a:tcPr marL="68580" marR="68580" marT="0" marB="0" anchor="ctr"/>
                </a:tc>
              </a:tr>
              <a:tr h="1507683">
                <a:tc vMerge="1">
                  <a:txBody>
                    <a:bodyPr/>
                    <a:lstStyle/>
                    <a:p>
                      <a:endParaRPr lang="en-US"/>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rPr>
                        <a:t>Individual is not treated as an organizational insider with unique value in the work group but there are other employees or groups who are insiders.</a:t>
                      </a:r>
                      <a:endParaRPr kumimoji="0" lang="en-US" sz="20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a:lnSpc>
                          <a:spcPct val="115000"/>
                        </a:lnSpc>
                        <a:spcBef>
                          <a:spcPts val="0"/>
                        </a:spcBef>
                        <a:spcAft>
                          <a:spcPts val="0"/>
                        </a:spcAft>
                      </a:pP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kumimoji="0" lang="en-US" sz="1400" b="0" i="0" u="none" strike="noStrike" kern="1200" cap="none" spc="0" normalizeH="0" baseline="0" noProof="0" dirty="0" smtClean="0">
                          <a:ln>
                            <a:noFill/>
                          </a:ln>
                          <a:solidFill>
                            <a:prstClr val="black"/>
                          </a:solidFill>
                          <a:effectLst/>
                          <a:uLnTx/>
                          <a:uFillTx/>
                          <a:latin typeface="+mn-lt"/>
                        </a:rPr>
                        <a:t>Individual is treated as an insider in the work group when they conform to organizational/ dominant culture norms and downplay uniqueness.</a:t>
                      </a:r>
                      <a:endParaRPr lang="en-US" sz="2000" dirty="0">
                        <a:effectLst/>
                        <a:latin typeface="Calibri"/>
                        <a:ea typeface="Calibri"/>
                        <a:cs typeface="Times New Roman"/>
                      </a:endParaRPr>
                    </a:p>
                  </a:txBody>
                  <a:tcPr marL="68580" marR="68580" marT="0" marB="0"/>
                </a:tc>
              </a:tr>
            </a:tbl>
          </a:graphicData>
        </a:graphic>
      </p:graphicFrame>
      <p:sp>
        <p:nvSpPr>
          <p:cNvPr id="6" name="TextBox 5"/>
          <p:cNvSpPr txBox="1"/>
          <p:nvPr/>
        </p:nvSpPr>
        <p:spPr>
          <a:xfrm>
            <a:off x="381000" y="5638800"/>
            <a:ext cx="7696200" cy="707886"/>
          </a:xfrm>
          <a:prstGeom prst="rect">
            <a:avLst/>
          </a:prstGeom>
          <a:noFill/>
        </p:spPr>
        <p:txBody>
          <a:bodyPr wrap="square" rtlCol="0">
            <a:spAutoFit/>
          </a:bodyPr>
          <a:lstStyle/>
          <a:p>
            <a:r>
              <a:rPr lang="en-US" sz="2000" i="1" dirty="0" smtClean="0"/>
              <a:t>Individuals </a:t>
            </a:r>
            <a:r>
              <a:rPr lang="en-US" sz="2000" i="1" dirty="0"/>
              <a:t>experience feelings of inclusion when a high value is placed on uniqueness with a corresponding high value on belongingness</a:t>
            </a:r>
          </a:p>
        </p:txBody>
      </p:sp>
    </p:spTree>
    <p:extLst>
      <p:ext uri="{BB962C8B-B14F-4D97-AF65-F5344CB8AC3E}">
        <p14:creationId xmlns:p14="http://schemas.microsoft.com/office/powerpoint/2010/main" val="13691764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accent1">
                    <a:lumMod val="75000"/>
                  </a:schemeClr>
                </a:solidFill>
                <a:effectLst>
                  <a:outerShdw blurRad="38100" dist="38100" dir="2700000" algn="tl">
                    <a:srgbClr val="000000">
                      <a:alpha val="43137"/>
                    </a:srgbClr>
                  </a:outerShdw>
                </a:effectLst>
              </a:rPr>
              <a:t>Inclusion and Leadership Exercise</a:t>
            </a:r>
            <a:endParaRPr lang="en-US" sz="4000"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676400"/>
            <a:ext cx="8153400" cy="4509247"/>
          </a:xfrm>
        </p:spPr>
        <p:txBody>
          <a:bodyPr/>
          <a:lstStyle/>
          <a:p>
            <a:pPr marL="0" indent="0">
              <a:buNone/>
            </a:pPr>
            <a:r>
              <a:rPr lang="en-US" sz="2800" b="1" dirty="0" smtClean="0">
                <a:solidFill>
                  <a:schemeClr val="accent3">
                    <a:lumMod val="50000"/>
                  </a:schemeClr>
                </a:solidFill>
              </a:rPr>
              <a:t>Think about a time when you  the leader of a successful team. </a:t>
            </a:r>
          </a:p>
          <a:p>
            <a:r>
              <a:rPr lang="en-US" sz="2400" dirty="0"/>
              <a:t>W</a:t>
            </a:r>
            <a:r>
              <a:rPr lang="en-US" sz="2400" dirty="0" smtClean="0"/>
              <a:t>hat were the characteristics that supported the team’s success?</a:t>
            </a:r>
            <a:r>
              <a:rPr lang="en-US" dirty="0" smtClean="0"/>
              <a:t> </a:t>
            </a:r>
          </a:p>
          <a:p>
            <a:r>
              <a:rPr lang="en-US" sz="2400" dirty="0" smtClean="0"/>
              <a:t>How did people treat each other?</a:t>
            </a:r>
          </a:p>
          <a:p>
            <a:r>
              <a:rPr lang="en-US" sz="2400" dirty="0" smtClean="0"/>
              <a:t>What was your role as a leader of the team and how did you enable team success?</a:t>
            </a:r>
            <a:endParaRPr lang="en-US" sz="24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32</a:t>
            </a:fld>
            <a:endParaRPr lang="en-US" dirty="0"/>
          </a:p>
        </p:txBody>
      </p:sp>
    </p:spTree>
    <p:extLst>
      <p:ext uri="{BB962C8B-B14F-4D97-AF65-F5344CB8AC3E}">
        <p14:creationId xmlns:p14="http://schemas.microsoft.com/office/powerpoint/2010/main" val="41742883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371600" y="1560443"/>
            <a:ext cx="6487160" cy="4230757"/>
          </a:xfrm>
          <a:prstGeom prst="roundRect">
            <a:avLst>
              <a:gd name="adj" fmla="val 1226"/>
            </a:avLst>
          </a:prstGeom>
          <a:solidFill>
            <a:schemeClr val="bg1"/>
          </a:solidFill>
          <a:ln w="76200">
            <a:solidFill>
              <a:srgbClr val="BDD8F3"/>
            </a:solidFill>
          </a:ln>
          <a:effectLst>
            <a:outerShdw blurRad="50800" dist="38100" dir="10800000" algn="r" rotWithShape="0">
              <a:prstClr val="black">
                <a:alpha val="40000"/>
              </a:prstClr>
            </a:outerShdw>
            <a:reflection blurRad="6350" stA="52000" endA="300" endPos="35000" dir="5400000" sy="-100000" algn="bl" rotWithShape="0"/>
          </a:effectLst>
          <a:scene3d>
            <a:camera prst="perspectiveContrastingRightFacing">
              <a:rot lat="170509" lon="20736677" rev="11714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3288" y="228600"/>
            <a:ext cx="7579112" cy="707886"/>
          </a:xfrm>
          <a:prstGeom prst="rect">
            <a:avLst/>
          </a:prstGeom>
          <a:noFill/>
        </p:spPr>
        <p:txBody>
          <a:bodyPr wrap="square" rtlCol="0">
            <a:spAutoFit/>
          </a:bodyPr>
          <a:lstStyle/>
          <a:p>
            <a:r>
              <a:rPr lang="en-US" sz="4000" b="1" dirty="0"/>
              <a:t>Section 2: Foundations of New IQ</a:t>
            </a:r>
          </a:p>
        </p:txBody>
      </p:sp>
      <p:sp>
        <p:nvSpPr>
          <p:cNvPr id="7" name="TextBox 6"/>
          <p:cNvSpPr txBox="1"/>
          <p:nvPr/>
        </p:nvSpPr>
        <p:spPr>
          <a:xfrm>
            <a:off x="1524000" y="3805297"/>
            <a:ext cx="5105400" cy="2062103"/>
          </a:xfrm>
          <a:prstGeom prst="rect">
            <a:avLst/>
          </a:prstGeom>
          <a:noFill/>
        </p:spPr>
        <p:txBody>
          <a:bodyPr wrap="square" rtlCol="0">
            <a:spAutoFit/>
          </a:bodyPr>
          <a:lstStyle/>
          <a:p>
            <a:pPr marL="457200" indent="-457200">
              <a:buFont typeface="Arial" panose="020B0604020202020204" pitchFamily="34" charset="0"/>
              <a:buChar char="•"/>
            </a:pPr>
            <a:r>
              <a:rPr lang="en-US" sz="2400" b="1" dirty="0" smtClean="0"/>
              <a:t>The </a:t>
            </a:r>
            <a:r>
              <a:rPr lang="en-US" sz="2400" b="1" dirty="0"/>
              <a:t>New IQ </a:t>
            </a:r>
            <a:r>
              <a:rPr lang="en-US" sz="2400" b="1" dirty="0" smtClean="0"/>
              <a:t>Defined</a:t>
            </a:r>
          </a:p>
          <a:p>
            <a:pPr marL="457200" indent="-457200">
              <a:buFont typeface="Arial" panose="020B0604020202020204" pitchFamily="34" charset="0"/>
              <a:buChar char="•"/>
            </a:pPr>
            <a:r>
              <a:rPr lang="en-US" sz="2400" b="1" dirty="0" smtClean="0"/>
              <a:t>The </a:t>
            </a:r>
            <a:r>
              <a:rPr lang="en-US" sz="2400" b="1" dirty="0"/>
              <a:t>Neuroscience of Inclusion</a:t>
            </a:r>
          </a:p>
          <a:p>
            <a:pPr marL="457200" indent="-457200">
              <a:buFont typeface="Arial" panose="020B0604020202020204" pitchFamily="34" charset="0"/>
              <a:buChar char="•"/>
            </a:pPr>
            <a:r>
              <a:rPr lang="en-US" sz="2400" b="1" dirty="0" smtClean="0"/>
              <a:t>The </a:t>
            </a:r>
            <a:r>
              <a:rPr lang="en-US" sz="2400" b="1" dirty="0"/>
              <a:t>SCARF Model of the Brain </a:t>
            </a:r>
          </a:p>
          <a:p>
            <a:pPr marL="457200" indent="-457200">
              <a:buFont typeface="Arial" panose="020B0604020202020204" pitchFamily="34" charset="0"/>
              <a:buChar char="•"/>
            </a:pPr>
            <a:r>
              <a:rPr lang="en-US" sz="2400" b="1" dirty="0" smtClean="0"/>
              <a:t>The </a:t>
            </a:r>
            <a:r>
              <a:rPr lang="en-US" sz="2400" b="1" dirty="0"/>
              <a:t>Inner Work Life System</a:t>
            </a:r>
          </a:p>
          <a:p>
            <a:pPr marL="457200" indent="-457200">
              <a:buFont typeface="Arial" panose="020B0604020202020204" pitchFamily="34" charset="0"/>
              <a:buChar char="•"/>
            </a:pPr>
            <a:endParaRPr lang="en-US" sz="3200" dirty="0">
              <a:solidFill>
                <a:schemeClr val="accent2"/>
              </a:solidFill>
              <a:latin typeface="+mj-lt"/>
            </a:endParaRPr>
          </a:p>
        </p:txBody>
      </p:sp>
      <p:sp>
        <p:nvSpPr>
          <p:cNvPr id="10" name="Slide Number Placeholder 9"/>
          <p:cNvSpPr>
            <a:spLocks noGrp="1"/>
          </p:cNvSpPr>
          <p:nvPr>
            <p:ph type="sldNum" sz="quarter" idx="12"/>
          </p:nvPr>
        </p:nvSpPr>
        <p:spPr/>
        <p:txBody>
          <a:bodyPr/>
          <a:lstStyle/>
          <a:p>
            <a:fld id="{6E2D2B3B-882E-40F3-A32F-6DD516915044}" type="slidenum">
              <a:rPr lang="en-US" smtClean="0"/>
              <a:pPr/>
              <a:t>33</a:t>
            </a:fld>
            <a:endParaRPr lang="en-US" dirty="0"/>
          </a:p>
        </p:txBody>
      </p:sp>
      <p:sp>
        <p:nvSpPr>
          <p:cNvPr id="12" name="TextBox 11"/>
          <p:cNvSpPr txBox="1"/>
          <p:nvPr/>
        </p:nvSpPr>
        <p:spPr>
          <a:xfrm>
            <a:off x="1463040" y="1749623"/>
            <a:ext cx="5410200" cy="1938992"/>
          </a:xfrm>
          <a:prstGeom prst="rect">
            <a:avLst/>
          </a:prstGeom>
          <a:noFill/>
        </p:spPr>
        <p:txBody>
          <a:bodyPr wrap="square" rtlCol="0">
            <a:spAutoFit/>
          </a:bodyPr>
          <a:lstStyle/>
          <a:p>
            <a:r>
              <a:rPr lang="en-US" sz="2400" b="1" u="sng" dirty="0"/>
              <a:t>Objective:</a:t>
            </a:r>
            <a:endParaRPr lang="en-US" sz="2400" dirty="0"/>
          </a:p>
          <a:p>
            <a:r>
              <a:rPr lang="en-US" sz="2400" dirty="0"/>
              <a:t>In this section you will </a:t>
            </a:r>
            <a:r>
              <a:rPr lang="en-US" sz="2400" dirty="0" smtClean="0"/>
              <a:t>be introduced to the </a:t>
            </a:r>
            <a:r>
              <a:rPr lang="en-US" sz="2400" dirty="0"/>
              <a:t>New IQ </a:t>
            </a:r>
            <a:r>
              <a:rPr lang="en-US" sz="2400" dirty="0" smtClean="0"/>
              <a:t>, </a:t>
            </a:r>
            <a:r>
              <a:rPr lang="en-US" sz="2400" dirty="0"/>
              <a:t>the brain science behind inclusion, and the importance of the Inner Work Life System.</a:t>
            </a:r>
          </a:p>
        </p:txBody>
      </p:sp>
      <p:sp>
        <p:nvSpPr>
          <p:cNvPr id="13" name="Rounded Rectangle 12"/>
          <p:cNvSpPr/>
          <p:nvPr/>
        </p:nvSpPr>
        <p:spPr>
          <a:xfrm>
            <a:off x="25152" y="2081349"/>
            <a:ext cx="1260088" cy="637770"/>
          </a:xfrm>
          <a:prstGeom prst="roundRect">
            <a:avLst>
              <a:gd name="adj" fmla="val 4430"/>
            </a:avLst>
          </a:prstGeom>
          <a:gradFill>
            <a:gsLst>
              <a:gs pos="17000">
                <a:srgbClr val="F5802D"/>
              </a:gs>
              <a:gs pos="70000">
                <a:srgbClr val="F3BC1B"/>
              </a:gs>
            </a:gsLst>
            <a:lin ang="16200000" scaled="0"/>
          </a:gradFill>
          <a:ln>
            <a:solidFill>
              <a:srgbClr val="BDD8F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Section 2</a:t>
            </a:r>
            <a:endParaRPr lang="en-US" dirty="0">
              <a:solidFill>
                <a:sysClr val="windowText" lastClr="000000"/>
              </a:solidFill>
            </a:endParaRPr>
          </a:p>
        </p:txBody>
      </p:sp>
    </p:spTree>
    <p:extLst>
      <p:ext uri="{BB962C8B-B14F-4D97-AF65-F5344CB8AC3E}">
        <p14:creationId xmlns:p14="http://schemas.microsoft.com/office/powerpoint/2010/main" val="42592099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logic of diversity and inclusion</a:t>
            </a:r>
            <a:endParaRPr lang="en-US" dirty="0"/>
          </a:p>
        </p:txBody>
      </p:sp>
      <p:sp>
        <p:nvSpPr>
          <p:cNvPr id="3" name="Content Placeholder 2"/>
          <p:cNvSpPr>
            <a:spLocks noGrp="1"/>
          </p:cNvSpPr>
          <p:nvPr>
            <p:ph sz="quarter" idx="4294967295"/>
          </p:nvPr>
        </p:nvSpPr>
        <p:spPr>
          <a:xfrm>
            <a:off x="457200" y="2057400"/>
            <a:ext cx="7796030" cy="2483392"/>
          </a:xfrm>
          <a:prstGeom prst="rect">
            <a:avLst/>
          </a:prstGeom>
        </p:spPr>
        <p:txBody>
          <a:bodyPr>
            <a:noAutofit/>
          </a:bodyPr>
          <a:lstStyle/>
          <a:p>
            <a:r>
              <a:rPr lang="en-US" sz="3200" dirty="0" smtClean="0">
                <a:solidFill>
                  <a:srgbClr val="C00000"/>
                </a:solidFill>
              </a:rPr>
              <a:t>Diversity is not an imposition, it’s an advantage</a:t>
            </a:r>
          </a:p>
          <a:p>
            <a:r>
              <a:rPr lang="en-US" sz="3200" dirty="0" smtClean="0">
                <a:solidFill>
                  <a:srgbClr val="C00000"/>
                </a:solidFill>
              </a:rPr>
              <a:t>Inclusion is not a problem, but it’s a solution</a:t>
            </a:r>
          </a:p>
          <a:p>
            <a:r>
              <a:rPr lang="en-US" sz="3200" dirty="0" smtClean="0">
                <a:solidFill>
                  <a:srgbClr val="C00000"/>
                </a:solidFill>
              </a:rPr>
              <a:t>Working together is more than a good idea, it’s essential to individual and company success</a:t>
            </a:r>
            <a:endParaRPr lang="en-US" sz="3200" dirty="0">
              <a:solidFill>
                <a:srgbClr val="C00000"/>
              </a:solidFill>
            </a:endParaRPr>
          </a:p>
        </p:txBody>
      </p:sp>
    </p:spTree>
    <p:extLst>
      <p:ext uri="{BB962C8B-B14F-4D97-AF65-F5344CB8AC3E}">
        <p14:creationId xmlns:p14="http://schemas.microsoft.com/office/powerpoint/2010/main" val="2597289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US" dirty="0" smtClean="0">
                <a:latin typeface="Calibri" pitchFamily="34" charset="0"/>
                <a:cs typeface="Calibri" pitchFamily="34" charset="0"/>
              </a:rPr>
              <a:t>Thomas Schelling</a:t>
            </a:r>
            <a:br>
              <a:rPr lang="en-US" dirty="0" smtClean="0">
                <a:latin typeface="Calibri" pitchFamily="34" charset="0"/>
                <a:cs typeface="Calibri" pitchFamily="34" charset="0"/>
              </a:rPr>
            </a:br>
            <a:r>
              <a:rPr lang="en-US" dirty="0" smtClean="0">
                <a:latin typeface="Calibri" pitchFamily="34" charset="0"/>
                <a:cs typeface="Calibri" pitchFamily="34" charset="0"/>
              </a:rPr>
              <a:t>Segregation: background</a:t>
            </a:r>
          </a:p>
        </p:txBody>
      </p:sp>
      <p:sp>
        <p:nvSpPr>
          <p:cNvPr id="15363" name="Content Placeholder 2"/>
          <p:cNvSpPr>
            <a:spLocks noGrp="1"/>
          </p:cNvSpPr>
          <p:nvPr>
            <p:ph idx="1"/>
          </p:nvPr>
        </p:nvSpPr>
        <p:spPr>
          <a:xfrm>
            <a:off x="3048000" y="2362200"/>
            <a:ext cx="5581650" cy="3486150"/>
          </a:xfrm>
        </p:spPr>
        <p:txBody>
          <a:bodyPr>
            <a:normAutofit fontScale="85000" lnSpcReduction="10000"/>
          </a:bodyPr>
          <a:lstStyle/>
          <a:p>
            <a:pPr lvl="1"/>
            <a:r>
              <a:rPr lang="en-US" dirty="0" smtClean="0">
                <a:latin typeface="Calibri" pitchFamily="34" charset="0"/>
                <a:cs typeface="Calibri" pitchFamily="34" charset="0"/>
              </a:rPr>
              <a:t>In many (American) cities, races segregate</a:t>
            </a:r>
          </a:p>
          <a:p>
            <a:pPr lvl="1"/>
            <a:r>
              <a:rPr lang="en-US" dirty="0" smtClean="0">
                <a:latin typeface="Calibri" pitchFamily="34" charset="0"/>
                <a:cs typeface="Calibri" pitchFamily="34" charset="0"/>
              </a:rPr>
              <a:t>This has unwanted consequences</a:t>
            </a:r>
          </a:p>
          <a:p>
            <a:pPr lvl="1"/>
            <a:r>
              <a:rPr lang="en-US" dirty="0" smtClean="0">
                <a:latin typeface="Calibri" pitchFamily="34" charset="0"/>
                <a:cs typeface="Calibri" pitchFamily="34" charset="0"/>
              </a:rPr>
              <a:t>Why does this happen, and what can we do about it?</a:t>
            </a:r>
          </a:p>
          <a:p>
            <a:pPr>
              <a:buFont typeface="Wingdings" pitchFamily="2" charset="2"/>
              <a:buNone/>
            </a:pPr>
            <a:endParaRPr lang="en-US" dirty="0" smtClean="0">
              <a:latin typeface="Calibri" pitchFamily="34" charset="0"/>
              <a:cs typeface="Calibri" pitchFamily="34" charset="0"/>
            </a:endParaRPr>
          </a:p>
          <a:p>
            <a:pPr>
              <a:buFont typeface="Wingdings" pitchFamily="2" charset="2"/>
              <a:buNone/>
            </a:pPr>
            <a:r>
              <a:rPr lang="en-US" dirty="0" smtClean="0">
                <a:latin typeface="Calibri" pitchFamily="34" charset="0"/>
                <a:cs typeface="Calibri" pitchFamily="34" charset="0"/>
              </a:rPr>
              <a:t>	Main idea: this is because people don’t like each other</a:t>
            </a:r>
          </a:p>
          <a:p>
            <a:pPr>
              <a:buFont typeface="Wingdings" pitchFamily="2" charset="2"/>
              <a:buNone/>
            </a:pPr>
            <a:endParaRPr lang="en-US" dirty="0" smtClean="0">
              <a:latin typeface="Calibri" pitchFamily="34" charset="0"/>
              <a:cs typeface="Calibri" pitchFamily="34" charset="0"/>
            </a:endParaRPr>
          </a:p>
          <a:p>
            <a:pPr>
              <a:buFont typeface="Wingdings" pitchFamily="2" charset="2"/>
              <a:buNone/>
            </a:pPr>
            <a:r>
              <a:rPr lang="en-US" dirty="0" smtClean="0">
                <a:latin typeface="Calibri" pitchFamily="34" charset="0"/>
                <a:cs typeface="Calibri" pitchFamily="34" charset="0"/>
              </a:rPr>
              <a:t>	If that would be true, high-tolerance cities would have lower segregation than low-tolerance cities …</a:t>
            </a:r>
          </a:p>
          <a:p>
            <a:pPr>
              <a:buFont typeface="Wingdings" pitchFamily="2" charset="2"/>
              <a:buNone/>
            </a:pPr>
            <a:endParaRPr lang="en-US" dirty="0" smtClean="0">
              <a:latin typeface="Calibri" pitchFamily="34" charset="0"/>
              <a:cs typeface="Calibri" pitchFamily="34" charset="0"/>
            </a:endParaRPr>
          </a:p>
          <a:p>
            <a:pPr>
              <a:buFont typeface="Wingdings" pitchFamily="2" charset="2"/>
              <a:buNone/>
            </a:pPr>
            <a:r>
              <a:rPr lang="en-US" dirty="0" smtClean="0">
                <a:latin typeface="Calibri" pitchFamily="34" charset="0"/>
                <a:cs typeface="Calibri" pitchFamily="34" charset="0"/>
              </a:rPr>
              <a:t>	… but empirically this does </a:t>
            </a:r>
            <a:r>
              <a:rPr lang="en-US" i="1" dirty="0" smtClean="0">
                <a:latin typeface="Calibri" pitchFamily="34" charset="0"/>
                <a:cs typeface="Calibri" pitchFamily="34" charset="0"/>
              </a:rPr>
              <a:t>not</a:t>
            </a:r>
            <a:r>
              <a:rPr lang="en-US" dirty="0" smtClean="0">
                <a:latin typeface="Calibri" pitchFamily="34" charset="0"/>
                <a:cs typeface="Calibri" pitchFamily="34" charset="0"/>
              </a:rPr>
              <a:t> hold.</a:t>
            </a:r>
          </a:p>
          <a:p>
            <a:pPr>
              <a:buFont typeface="Wingdings" pitchFamily="2" charset="2"/>
              <a:buNone/>
            </a:pPr>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p:txBody>
      </p:sp>
      <p:pic>
        <p:nvPicPr>
          <p:cNvPr id="52226" name="Picture 2" descr="https://encrypted-tbn3.gstatic.com/images?q=tbn:ANd9GcQmK9xxaoEwtfAjMUqLbdK4jdqAnFTbF_BaO2iUIHGLwZwrjY2AA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90800"/>
            <a:ext cx="23495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363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6322" name="Picture 2" descr="http://www.washingtonpost.com/wp-srv/business/daily/graphics/nobel_10110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7806594"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246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latin typeface="Calibri" pitchFamily="34" charset="0"/>
                <a:cs typeface="Calibri" pitchFamily="34" charset="0"/>
              </a:rPr>
              <a:t>Schelling’s conclusion	</a:t>
            </a:r>
          </a:p>
        </p:txBody>
      </p:sp>
      <p:sp>
        <p:nvSpPr>
          <p:cNvPr id="18435" name="Content Placeholder 2"/>
          <p:cNvSpPr>
            <a:spLocks noGrp="1"/>
          </p:cNvSpPr>
          <p:nvPr>
            <p:ph idx="1"/>
          </p:nvPr>
        </p:nvSpPr>
        <p:spPr>
          <a:xfrm>
            <a:off x="457201" y="2362200"/>
            <a:ext cx="8370887" cy="3028950"/>
          </a:xfrm>
        </p:spPr>
        <p:txBody>
          <a:bodyPr>
            <a:normAutofit/>
          </a:bodyPr>
          <a:lstStyle/>
          <a:p>
            <a:pPr>
              <a:buFont typeface="Wingdings" pitchFamily="2" charset="2"/>
              <a:buNone/>
            </a:pPr>
            <a:r>
              <a:rPr lang="en-US" dirty="0" smtClean="0">
                <a:latin typeface="Calibri" pitchFamily="34" charset="0"/>
                <a:cs typeface="Calibri" pitchFamily="34" charset="0"/>
              </a:rPr>
              <a:t>	</a:t>
            </a:r>
          </a:p>
          <a:p>
            <a:pPr>
              <a:buFont typeface="Wingdings" pitchFamily="2" charset="2"/>
              <a:buNone/>
            </a:pPr>
            <a:r>
              <a:rPr lang="en-US" dirty="0" smtClean="0">
                <a:latin typeface="Calibri" pitchFamily="34" charset="0"/>
                <a:cs typeface="Calibri" pitchFamily="34" charset="0"/>
              </a:rPr>
              <a:t>	Harsh preferences are not necessary to create segregation. In other words: ever under ‘mild’ circumstances, segregation can occur</a:t>
            </a:r>
          </a:p>
          <a:p>
            <a:pPr marL="0" indent="0">
              <a:buNone/>
            </a:pPr>
            <a:endParaRPr lang="en-US" dirty="0" smtClean="0">
              <a:latin typeface="Calibri" pitchFamily="34" charset="0"/>
              <a:cs typeface="Calibri" pitchFamily="34" charset="0"/>
            </a:endParaRPr>
          </a:p>
          <a:p>
            <a:pPr>
              <a:buFont typeface="Wingdings" pitchFamily="2" charset="2"/>
              <a:buNone/>
            </a:pPr>
            <a:r>
              <a:rPr lang="en-US" dirty="0" smtClean="0">
                <a:latin typeface="Calibri" pitchFamily="34" charset="0"/>
                <a:cs typeface="Calibri" pitchFamily="34" charset="0"/>
              </a:rPr>
              <a:t>	And the simulation shows that segregation also depends on for instance how full the checkerboard is (if crowded, moving is more difficult)</a:t>
            </a:r>
          </a:p>
        </p:txBody>
      </p:sp>
    </p:spTree>
    <p:extLst>
      <p:ext uri="{BB962C8B-B14F-4D97-AF65-F5344CB8AC3E}">
        <p14:creationId xmlns:p14="http://schemas.microsoft.com/office/powerpoint/2010/main" val="126695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19400"/>
            <a:ext cx="7620000" cy="1143000"/>
          </a:xfrm>
        </p:spPr>
        <p:txBody>
          <a:bodyPr/>
          <a:lstStyle/>
          <a:p>
            <a:pPr algn="ctr"/>
            <a:r>
              <a:rPr lang="en-US" dirty="0" smtClean="0">
                <a:solidFill>
                  <a:srgbClr val="C00000"/>
                </a:solidFill>
              </a:rPr>
              <a:t>Rule 3.</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rPr>
              <a:t>     We are Smarter Together</a:t>
            </a:r>
            <a:endParaRPr lang="en-US" dirty="0">
              <a:solidFill>
                <a:srgbClr val="C00000"/>
              </a:solidFill>
            </a:endParaRPr>
          </a:p>
        </p:txBody>
      </p:sp>
      <p:sp>
        <p:nvSpPr>
          <p:cNvPr id="3" name="Slide Number Placeholder 2"/>
          <p:cNvSpPr>
            <a:spLocks noGrp="1"/>
          </p:cNvSpPr>
          <p:nvPr>
            <p:ph type="sldNum" sz="quarter" idx="12"/>
          </p:nvPr>
        </p:nvSpPr>
        <p:spPr/>
        <p:txBody>
          <a:bodyPr/>
          <a:lstStyle/>
          <a:p>
            <a:fld id="{6E2D2B3B-882E-40F3-A32F-6DD516915044}" type="slidenum">
              <a:rPr lang="en-US" smtClean="0"/>
              <a:pPr/>
              <a:t>38</a:t>
            </a:fld>
            <a:endParaRPr lang="en-US"/>
          </a:p>
        </p:txBody>
      </p:sp>
      <p:sp>
        <p:nvSpPr>
          <p:cNvPr id="4" name="TextBox 3"/>
          <p:cNvSpPr txBox="1"/>
          <p:nvPr/>
        </p:nvSpPr>
        <p:spPr>
          <a:xfrm>
            <a:off x="609600" y="381000"/>
            <a:ext cx="3657600" cy="707886"/>
          </a:xfrm>
          <a:prstGeom prst="rect">
            <a:avLst/>
          </a:prstGeom>
          <a:noFill/>
        </p:spPr>
        <p:txBody>
          <a:bodyPr wrap="square" rtlCol="0">
            <a:spAutoFit/>
          </a:bodyPr>
          <a:lstStyle/>
          <a:p>
            <a:r>
              <a:rPr lang="en-US" sz="4000" dirty="0" smtClean="0">
                <a:solidFill>
                  <a:schemeClr val="tx2"/>
                </a:solidFill>
              </a:rPr>
              <a:t>Innovation Quiz</a:t>
            </a:r>
            <a:endParaRPr lang="en-US" sz="4000" dirty="0">
              <a:solidFill>
                <a:schemeClr val="tx2"/>
              </a:solidFill>
            </a:endParaRPr>
          </a:p>
        </p:txBody>
      </p:sp>
    </p:spTree>
    <p:extLst>
      <p:ext uri="{BB962C8B-B14F-4D97-AF65-F5344CB8AC3E}">
        <p14:creationId xmlns:p14="http://schemas.microsoft.com/office/powerpoint/2010/main" val="40360786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aullee.com/titanic/P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5" y="0"/>
            <a:ext cx="9132425"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3999" cy="1938992"/>
          </a:xfrm>
          <a:prstGeom prst="rect">
            <a:avLst/>
          </a:prstGeom>
          <a:solidFill>
            <a:schemeClr val="accent2"/>
          </a:solidFill>
        </p:spPr>
        <p:txBody>
          <a:bodyPr wrap="square">
            <a:spAutoFit/>
          </a:bodyPr>
          <a:lstStyle/>
          <a:p>
            <a:r>
              <a:rPr lang="en-US" sz="2000" b="1" dirty="0">
                <a:solidFill>
                  <a:srgbClr val="FFFF00"/>
                </a:solidFill>
              </a:rPr>
              <a:t>Newspapers from the time estimated the size of the iceberg to be between 50-100 feet high and 200-400 feet long. Titanic was navigable for awhile and could have pulled aside the iceberg. Many people could have climbed aboard it to find flat places to stay out of the water for the four hours before help arrived. Fixated on the fact that icebergs sink ships, people overlooked the size and shape of the iceberg (plus the fact that it would not sink).</a:t>
            </a:r>
          </a:p>
        </p:txBody>
      </p:sp>
    </p:spTree>
    <p:extLst>
      <p:ext uri="{BB962C8B-B14F-4D97-AF65-F5344CB8AC3E}">
        <p14:creationId xmlns:p14="http://schemas.microsoft.com/office/powerpoint/2010/main" val="319214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0" y="640101"/>
            <a:ext cx="8915400" cy="419100"/>
          </a:xfrm>
        </p:spPr>
        <p:txBody>
          <a:bodyPr>
            <a:noAutofit/>
          </a:bodyPr>
          <a:lstStyle/>
          <a:p>
            <a:r>
              <a:rPr lang="en-US" sz="3600" dirty="0"/>
              <a:t>Why are these people not more Famous?  </a:t>
            </a:r>
            <a:br>
              <a:rPr lang="en-US" sz="3600" dirty="0"/>
            </a:br>
            <a:endParaRPr lang="en-US" sz="3600" dirty="0"/>
          </a:p>
        </p:txBody>
      </p:sp>
      <p:pic>
        <p:nvPicPr>
          <p:cNvPr id="3" name="Picture 2" descr="Claudette Colvin: Twice Toward Justice cover image"/>
          <p:cNvPicPr>
            <a:picLocks noChangeAspect="1" noChangeArrowheads="1"/>
          </p:cNvPicPr>
          <p:nvPr/>
        </p:nvPicPr>
        <p:blipFill>
          <a:blip r:embed="rId2" cstate="print"/>
          <a:srcRect/>
          <a:stretch>
            <a:fillRect/>
          </a:stretch>
        </p:blipFill>
        <p:spPr bwMode="auto">
          <a:xfrm>
            <a:off x="152400" y="2246970"/>
            <a:ext cx="2289773" cy="3061514"/>
          </a:xfrm>
          <a:prstGeom prst="rect">
            <a:avLst/>
          </a:prstGeom>
          <a:noFill/>
        </p:spPr>
      </p:pic>
      <p:pic>
        <p:nvPicPr>
          <p:cNvPr id="4" name="Picture 2" descr="http://upload.wikimedia.org/wikipedia/commons/thumb/3/30/PSM_V11_D140_Alfred_Russel_Wallace.jpg/220px-PSM_V11_D140_Alfred_Russel_Wallace.jpg">
            <a:hlinkClick r:id="rId3"/>
          </p:cNvPr>
          <p:cNvPicPr>
            <a:picLocks noChangeAspect="1" noChangeArrowheads="1"/>
          </p:cNvPicPr>
          <p:nvPr/>
        </p:nvPicPr>
        <p:blipFill>
          <a:blip r:embed="rId4" cstate="print"/>
          <a:srcRect/>
          <a:stretch>
            <a:fillRect/>
          </a:stretch>
        </p:blipFill>
        <p:spPr bwMode="auto">
          <a:xfrm>
            <a:off x="2865798" y="2369980"/>
            <a:ext cx="2667335" cy="3505200"/>
          </a:xfrm>
          <a:prstGeom prst="rect">
            <a:avLst/>
          </a:prstGeom>
          <a:noFill/>
        </p:spPr>
      </p:pic>
      <p:pic>
        <p:nvPicPr>
          <p:cNvPr id="5" name="Picture 2" descr="http://upload.wikimedia.org/wikipedia/en/thumb/5/58/William_Dawes.jpg/200px-William_Dawes.jpg">
            <a:hlinkClick r:id="rId5"/>
          </p:cNvPr>
          <p:cNvPicPr>
            <a:picLocks noChangeAspect="1" noChangeArrowheads="1"/>
          </p:cNvPicPr>
          <p:nvPr/>
        </p:nvPicPr>
        <p:blipFill>
          <a:blip r:embed="rId6" cstate="print"/>
          <a:srcRect/>
          <a:stretch>
            <a:fillRect/>
          </a:stretch>
        </p:blipFill>
        <p:spPr bwMode="auto">
          <a:xfrm>
            <a:off x="5840994" y="2369980"/>
            <a:ext cx="2559592" cy="3124200"/>
          </a:xfrm>
          <a:prstGeom prst="rect">
            <a:avLst/>
          </a:prstGeom>
          <a:noFill/>
        </p:spPr>
      </p:pic>
      <p:sp>
        <p:nvSpPr>
          <p:cNvPr id="6" name="TextBox 5"/>
          <p:cNvSpPr txBox="1"/>
          <p:nvPr/>
        </p:nvSpPr>
        <p:spPr>
          <a:xfrm>
            <a:off x="441250" y="3054452"/>
            <a:ext cx="2819400" cy="1446550"/>
          </a:xfrm>
          <a:prstGeom prst="rect">
            <a:avLst/>
          </a:prstGeom>
          <a:noFill/>
        </p:spPr>
        <p:txBody>
          <a:bodyPr wrap="square" rtlCol="0">
            <a:spAutoFit/>
          </a:bodyPr>
          <a:lstStyle/>
          <a:p>
            <a:r>
              <a:rPr lang="en-US" sz="4400" b="1" dirty="0">
                <a:solidFill>
                  <a:schemeClr val="bg1"/>
                </a:solidFill>
              </a:rPr>
              <a:t>Rosa</a:t>
            </a:r>
          </a:p>
          <a:p>
            <a:r>
              <a:rPr lang="en-US" sz="4400" b="1" dirty="0">
                <a:solidFill>
                  <a:schemeClr val="bg1"/>
                </a:solidFill>
              </a:rPr>
              <a:t>Parks</a:t>
            </a:r>
          </a:p>
        </p:txBody>
      </p:sp>
      <p:sp>
        <p:nvSpPr>
          <p:cNvPr id="7" name="TextBox 6"/>
          <p:cNvSpPr txBox="1"/>
          <p:nvPr/>
        </p:nvSpPr>
        <p:spPr>
          <a:xfrm>
            <a:off x="2869311" y="2950897"/>
            <a:ext cx="2742487" cy="1323439"/>
          </a:xfrm>
          <a:prstGeom prst="rect">
            <a:avLst/>
          </a:prstGeom>
          <a:noFill/>
        </p:spPr>
        <p:txBody>
          <a:bodyPr wrap="square" rtlCol="0">
            <a:spAutoFit/>
          </a:bodyPr>
          <a:lstStyle/>
          <a:p>
            <a:pPr algn="ctr"/>
            <a:r>
              <a:rPr lang="en-US" sz="4000" b="1" dirty="0">
                <a:solidFill>
                  <a:srgbClr val="FF0000"/>
                </a:solidFill>
              </a:rPr>
              <a:t>Charles Darwin</a:t>
            </a:r>
          </a:p>
        </p:txBody>
      </p:sp>
      <p:sp>
        <p:nvSpPr>
          <p:cNvPr id="8" name="TextBox 7"/>
          <p:cNvSpPr txBox="1"/>
          <p:nvPr/>
        </p:nvSpPr>
        <p:spPr>
          <a:xfrm>
            <a:off x="6429911" y="2874204"/>
            <a:ext cx="2128006" cy="1446550"/>
          </a:xfrm>
          <a:prstGeom prst="rect">
            <a:avLst/>
          </a:prstGeom>
          <a:noFill/>
        </p:spPr>
        <p:txBody>
          <a:bodyPr wrap="square" rtlCol="0">
            <a:spAutoFit/>
          </a:bodyPr>
          <a:lstStyle/>
          <a:p>
            <a:r>
              <a:rPr lang="en-US" sz="4400" b="1" dirty="0">
                <a:solidFill>
                  <a:srgbClr val="FFFF00"/>
                </a:solidFill>
              </a:rPr>
              <a:t>Paul Revere</a:t>
            </a:r>
          </a:p>
        </p:txBody>
      </p:sp>
      <p:sp>
        <p:nvSpPr>
          <p:cNvPr id="9" name="TextBox 8"/>
          <p:cNvSpPr txBox="1"/>
          <p:nvPr/>
        </p:nvSpPr>
        <p:spPr>
          <a:xfrm>
            <a:off x="2971800" y="1451184"/>
            <a:ext cx="2737675" cy="830997"/>
          </a:xfrm>
          <a:prstGeom prst="rect">
            <a:avLst/>
          </a:prstGeom>
          <a:noFill/>
        </p:spPr>
        <p:txBody>
          <a:bodyPr wrap="square" rtlCol="0">
            <a:spAutoFit/>
          </a:bodyPr>
          <a:lstStyle/>
          <a:p>
            <a:pPr algn="ctr"/>
            <a:r>
              <a:rPr lang="en-US" sz="2400" b="1" dirty="0"/>
              <a:t>Alfred </a:t>
            </a:r>
            <a:r>
              <a:rPr lang="en-US" sz="2400" b="1" dirty="0" smtClean="0"/>
              <a:t>Russell </a:t>
            </a:r>
            <a:r>
              <a:rPr lang="en-US" sz="2400" b="1" dirty="0"/>
              <a:t>Wallace</a:t>
            </a:r>
          </a:p>
        </p:txBody>
      </p:sp>
      <p:sp>
        <p:nvSpPr>
          <p:cNvPr id="10" name="TextBox 9"/>
          <p:cNvSpPr txBox="1"/>
          <p:nvPr/>
        </p:nvSpPr>
        <p:spPr>
          <a:xfrm>
            <a:off x="6042836" y="1543383"/>
            <a:ext cx="2155907" cy="461665"/>
          </a:xfrm>
          <a:prstGeom prst="rect">
            <a:avLst/>
          </a:prstGeom>
          <a:noFill/>
        </p:spPr>
        <p:txBody>
          <a:bodyPr wrap="square" rtlCol="0">
            <a:spAutoFit/>
          </a:bodyPr>
          <a:lstStyle/>
          <a:p>
            <a:pPr algn="ctr"/>
            <a:r>
              <a:rPr lang="en-US" sz="2400" b="1" dirty="0"/>
              <a:t>William Dawes</a:t>
            </a:r>
          </a:p>
        </p:txBody>
      </p:sp>
      <p:sp>
        <p:nvSpPr>
          <p:cNvPr id="11" name="TextBox 10"/>
          <p:cNvSpPr txBox="1"/>
          <p:nvPr/>
        </p:nvSpPr>
        <p:spPr>
          <a:xfrm>
            <a:off x="102846" y="1449441"/>
            <a:ext cx="2333640" cy="461665"/>
          </a:xfrm>
          <a:prstGeom prst="rect">
            <a:avLst/>
          </a:prstGeom>
          <a:noFill/>
        </p:spPr>
        <p:txBody>
          <a:bodyPr wrap="square" rtlCol="0">
            <a:spAutoFit/>
          </a:bodyPr>
          <a:lstStyle/>
          <a:p>
            <a:r>
              <a:rPr lang="en-US" sz="2400" b="1" dirty="0" smtClean="0"/>
              <a:t>Claudette Colvin</a:t>
            </a:r>
            <a:endParaRPr lang="en-US" sz="2400" b="1" dirty="0"/>
          </a:p>
        </p:txBody>
      </p:sp>
    </p:spTree>
    <p:extLst>
      <p:ext uri="{BB962C8B-B14F-4D97-AF65-F5344CB8AC3E}">
        <p14:creationId xmlns:p14="http://schemas.microsoft.com/office/powerpoint/2010/main" val="164697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mn-lt"/>
              </a:rPr>
              <a:t>Remember… </a:t>
            </a:r>
            <a:endParaRPr lang="en-US" b="1" dirty="0">
              <a:solidFill>
                <a:schemeClr val="tx1"/>
              </a:solidFill>
              <a:latin typeface="+mn-lt"/>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40</a:t>
            </a:fld>
            <a:endParaRPr lang="en-US"/>
          </a:p>
        </p:txBody>
      </p:sp>
      <p:sp>
        <p:nvSpPr>
          <p:cNvPr id="4" name="TextBox 3"/>
          <p:cNvSpPr txBox="1"/>
          <p:nvPr/>
        </p:nvSpPr>
        <p:spPr>
          <a:xfrm>
            <a:off x="914400" y="1752600"/>
            <a:ext cx="5546583" cy="738664"/>
          </a:xfrm>
          <a:prstGeom prst="rect">
            <a:avLst/>
          </a:prstGeom>
          <a:noFill/>
        </p:spPr>
        <p:txBody>
          <a:bodyPr wrap="none" rtlCol="0">
            <a:spAutoFit/>
          </a:bodyPr>
          <a:lstStyle/>
          <a:p>
            <a:r>
              <a:rPr lang="en-US" sz="2400" b="1" u="sng" dirty="0">
                <a:solidFill>
                  <a:schemeClr val="accent2">
                    <a:lumMod val="75000"/>
                  </a:schemeClr>
                </a:solidFill>
              </a:rPr>
              <a:t>Diversity</a:t>
            </a:r>
            <a:r>
              <a:rPr lang="en-US" sz="2400" b="1" dirty="0"/>
              <a:t> + </a:t>
            </a:r>
            <a:r>
              <a:rPr lang="en-US" sz="2400" b="1" u="sng" dirty="0">
                <a:solidFill>
                  <a:schemeClr val="accent3">
                    <a:lumMod val="75000"/>
                  </a:schemeClr>
                </a:solidFill>
              </a:rPr>
              <a:t>Inclusion</a:t>
            </a:r>
            <a:r>
              <a:rPr lang="en-US" sz="2400" b="1" dirty="0"/>
              <a:t> = </a:t>
            </a:r>
            <a:r>
              <a:rPr lang="en-US" sz="2400" b="1" u="sng" dirty="0"/>
              <a:t>Better Performance</a:t>
            </a:r>
            <a:endParaRPr lang="en-US" sz="2400" dirty="0"/>
          </a:p>
          <a:p>
            <a:endParaRPr lang="en-US" dirty="0"/>
          </a:p>
        </p:txBody>
      </p:sp>
      <p:graphicFrame>
        <p:nvGraphicFramePr>
          <p:cNvPr id="6" name="Diagram 5"/>
          <p:cNvGraphicFramePr/>
          <p:nvPr>
            <p:extLst>
              <p:ext uri="{D42A27DB-BD31-4B8C-83A1-F6EECF244321}">
                <p14:modId xmlns:p14="http://schemas.microsoft.com/office/powerpoint/2010/main" val="1341378355"/>
              </p:ext>
            </p:extLst>
          </p:nvPr>
        </p:nvGraphicFramePr>
        <p:xfrm>
          <a:off x="933994" y="2743200"/>
          <a:ext cx="5581792"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2455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7924800" cy="1143000"/>
          </a:xfrm>
        </p:spPr>
        <p:txBody>
          <a:bodyPr/>
          <a:lstStyle/>
          <a:p>
            <a:r>
              <a:rPr lang="en-US" b="1" dirty="0" smtClean="0">
                <a:solidFill>
                  <a:schemeClr val="tx1"/>
                </a:solidFill>
                <a:latin typeface="+mn-lt"/>
              </a:rPr>
              <a:t>Research for example…</a:t>
            </a:r>
            <a:endParaRPr lang="en-US" b="1" dirty="0">
              <a:solidFill>
                <a:schemeClr val="tx1"/>
              </a:solidFill>
              <a:latin typeface="+mn-lt"/>
            </a:endParaRPr>
          </a:p>
        </p:txBody>
      </p:sp>
      <p:sp>
        <p:nvSpPr>
          <p:cNvPr id="3" name="Slide Number Placeholder 2"/>
          <p:cNvSpPr>
            <a:spLocks noGrp="1"/>
          </p:cNvSpPr>
          <p:nvPr>
            <p:ph type="sldNum" sz="quarter" idx="12"/>
          </p:nvPr>
        </p:nvSpPr>
        <p:spPr/>
        <p:txBody>
          <a:bodyPr/>
          <a:lstStyle/>
          <a:p>
            <a:fld id="{6E2D2B3B-882E-40F3-A32F-6DD516915044}" type="slidenum">
              <a:rPr lang="en-US" smtClean="0"/>
              <a:pPr/>
              <a:t>41</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6705599" cy="4752975"/>
          </a:xfrm>
          <a:prstGeom prst="rect">
            <a:avLst/>
          </a:prstGeom>
          <a:noFill/>
        </p:spPr>
      </p:pic>
      <p:sp>
        <p:nvSpPr>
          <p:cNvPr id="6" name="TextBox 5"/>
          <p:cNvSpPr txBox="1"/>
          <p:nvPr/>
        </p:nvSpPr>
        <p:spPr>
          <a:xfrm>
            <a:off x="533400" y="1409003"/>
            <a:ext cx="7467600" cy="400110"/>
          </a:xfrm>
          <a:prstGeom prst="rect">
            <a:avLst/>
          </a:prstGeom>
          <a:noFill/>
        </p:spPr>
        <p:txBody>
          <a:bodyPr wrap="square" rtlCol="0">
            <a:spAutoFit/>
          </a:bodyPr>
          <a:lstStyle/>
          <a:p>
            <a:r>
              <a:rPr lang="en-US" sz="2000" i="1" dirty="0"/>
              <a:t>C</a:t>
            </a:r>
            <a:r>
              <a:rPr lang="en-US" sz="2000" i="1" dirty="0" smtClean="0"/>
              <a:t>onducted by  </a:t>
            </a:r>
            <a:r>
              <a:rPr lang="en-US" sz="2000" i="1" dirty="0" smtClean="0">
                <a:hlinkClick r:id="rId3" action="ppaction://hlinkfile"/>
              </a:rPr>
              <a:t>Deloitte Australia</a:t>
            </a:r>
            <a:endParaRPr lang="en-US" sz="2000" i="1" dirty="0"/>
          </a:p>
        </p:txBody>
      </p:sp>
    </p:spTree>
    <p:extLst>
      <p:ext uri="{BB962C8B-B14F-4D97-AF65-F5344CB8AC3E}">
        <p14:creationId xmlns:p14="http://schemas.microsoft.com/office/powerpoint/2010/main" val="17179284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s://encrypted-tbn0.gstatic.com/images?q=tbn:ANd9GcTia5QLQN9DrOApH2ne4jKcWDuxoLIKFoYC7-j46rBpFOGgK8nR"/>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8000"/>
                    </a14:imgEffect>
                  </a14:imgLayer>
                </a14:imgProps>
              </a:ext>
              <a:ext uri="{28A0092B-C50C-407E-A947-70E740481C1C}">
                <a14:useLocalDpi xmlns:a14="http://schemas.microsoft.com/office/drawing/2010/main" val="0"/>
              </a:ext>
            </a:extLst>
          </a:blip>
          <a:srcRect/>
          <a:stretch>
            <a:fillRect/>
          </a:stretch>
        </p:blipFill>
        <p:spPr bwMode="auto">
          <a:xfrm>
            <a:off x="3048000" y="1684349"/>
            <a:ext cx="1750035" cy="2323011"/>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63500"/>
          </a:effectLst>
          <a:extLst/>
        </p:spPr>
      </p:pic>
      <p:sp>
        <p:nvSpPr>
          <p:cNvPr id="2" name="Title 1"/>
          <p:cNvSpPr>
            <a:spLocks noGrp="1"/>
          </p:cNvSpPr>
          <p:nvPr>
            <p:ph type="title"/>
          </p:nvPr>
        </p:nvSpPr>
        <p:spPr/>
        <p:txBody>
          <a:bodyPr/>
          <a:lstStyle/>
          <a:p>
            <a:r>
              <a:rPr lang="en-US" b="1" dirty="0">
                <a:solidFill>
                  <a:schemeClr val="tx1"/>
                </a:solidFill>
                <a:latin typeface="+mn-lt"/>
              </a:rPr>
              <a:t>Neuroscience of Inclusion</a:t>
            </a:r>
          </a:p>
        </p:txBody>
      </p:sp>
      <p:sp>
        <p:nvSpPr>
          <p:cNvPr id="4" name="Slide Number Placeholder 3"/>
          <p:cNvSpPr>
            <a:spLocks noGrp="1"/>
          </p:cNvSpPr>
          <p:nvPr>
            <p:ph type="sldNum" sz="quarter" idx="12"/>
          </p:nvPr>
        </p:nvSpPr>
        <p:spPr/>
        <p:txBody>
          <a:bodyPr/>
          <a:lstStyle/>
          <a:p>
            <a:fld id="{6E2D2B3B-882E-40F3-A32F-6DD516915044}" type="slidenum">
              <a:rPr lang="en-US" smtClean="0"/>
              <a:pPr/>
              <a:t>42</a:t>
            </a:fld>
            <a:endParaRPr lang="en-US"/>
          </a:p>
        </p:txBody>
      </p:sp>
      <p:sp>
        <p:nvSpPr>
          <p:cNvPr id="5" name="Rectangle 4"/>
          <p:cNvSpPr/>
          <p:nvPr/>
        </p:nvSpPr>
        <p:spPr>
          <a:xfrm>
            <a:off x="17417" y="1447800"/>
            <a:ext cx="3352800" cy="2492990"/>
          </a:xfrm>
          <a:prstGeom prst="rect">
            <a:avLst/>
          </a:prstGeom>
          <a:solidFill>
            <a:schemeClr val="bg2">
              <a:lumMod val="90000"/>
              <a:alpha val="53000"/>
            </a:schemeClr>
          </a:solidFill>
        </p:spPr>
        <p:txBody>
          <a:bodyPr wrap="square">
            <a:spAutoFit/>
          </a:bodyPr>
          <a:lstStyle/>
          <a:p>
            <a:pPr lvl="0" fontAlgn="t">
              <a:spcBef>
                <a:spcPct val="0"/>
              </a:spcBef>
              <a:spcAft>
                <a:spcPct val="0"/>
              </a:spcAft>
            </a:pPr>
            <a:r>
              <a:rPr lang="en-US" sz="1600" b="1" dirty="0">
                <a:solidFill>
                  <a:srgbClr val="FF0000"/>
                </a:solidFill>
                <a:latin typeface="Arial" pitchFamily="34" charset="0"/>
              </a:rPr>
              <a:t>FACT:</a:t>
            </a:r>
            <a:r>
              <a:rPr lang="en-US" sz="2400" b="1" dirty="0">
                <a:solidFill>
                  <a:srgbClr val="FF0000"/>
                </a:solidFill>
                <a:latin typeface="Arial" pitchFamily="34" charset="0"/>
              </a:rPr>
              <a:t> </a:t>
            </a:r>
            <a:r>
              <a:rPr lang="en-US" sz="2400" b="1" dirty="0" smtClean="0">
                <a:solidFill>
                  <a:srgbClr val="FF0000"/>
                </a:solidFill>
                <a:latin typeface="Arial" pitchFamily="34" charset="0"/>
              </a:rPr>
              <a:t>                                    </a:t>
            </a:r>
            <a:r>
              <a:rPr lang="en-US" sz="1600" b="1" dirty="0" smtClean="0">
                <a:latin typeface="Arial" pitchFamily="34" charset="0"/>
              </a:rPr>
              <a:t>Our </a:t>
            </a:r>
            <a:r>
              <a:rPr lang="en-US" sz="1600" b="1" dirty="0">
                <a:latin typeface="Arial" pitchFamily="34" charset="0"/>
              </a:rPr>
              <a:t>brains </a:t>
            </a:r>
            <a:r>
              <a:rPr lang="en-US" sz="1600" b="1" dirty="0" smtClean="0">
                <a:latin typeface="Arial" pitchFamily="34" charset="0"/>
              </a:rPr>
              <a:t>are</a:t>
            </a:r>
          </a:p>
          <a:p>
            <a:pPr lvl="0" fontAlgn="t">
              <a:spcBef>
                <a:spcPct val="0"/>
              </a:spcBef>
              <a:spcAft>
                <a:spcPct val="0"/>
              </a:spcAft>
            </a:pPr>
            <a:r>
              <a:rPr lang="en-US" sz="1600" b="1" dirty="0" smtClean="0">
                <a:latin typeface="Arial" pitchFamily="34" charset="0"/>
              </a:rPr>
              <a:t>wired </a:t>
            </a:r>
            <a:r>
              <a:rPr lang="en-US" sz="1600" b="1" dirty="0">
                <a:latin typeface="Arial" pitchFamily="34" charset="0"/>
              </a:rPr>
              <a:t>for efficiency and speed</a:t>
            </a:r>
            <a:r>
              <a:rPr lang="en-US" sz="1600" b="1" dirty="0" smtClean="0">
                <a:latin typeface="Arial" pitchFamily="34" charset="0"/>
              </a:rPr>
              <a:t>.</a:t>
            </a:r>
            <a:br>
              <a:rPr lang="en-US" sz="1600" b="1" dirty="0" smtClean="0">
                <a:latin typeface="Arial" pitchFamily="34" charset="0"/>
              </a:rPr>
            </a:br>
            <a:endParaRPr lang="en-US" sz="2800" b="1" dirty="0">
              <a:latin typeface="Arial" pitchFamily="34" charset="0"/>
            </a:endParaRPr>
          </a:p>
          <a:p>
            <a:pPr lvl="0" eaLnBrk="0" fontAlgn="base" hangingPunct="0">
              <a:spcBef>
                <a:spcPct val="0"/>
              </a:spcBef>
              <a:spcAft>
                <a:spcPct val="0"/>
              </a:spcAft>
            </a:pPr>
            <a:r>
              <a:rPr lang="en-US" dirty="0">
                <a:latin typeface="Arial" pitchFamily="34" charset="0"/>
              </a:rPr>
              <a:t>This basic wiring of the brain can work against us in communicating and working effectively across differences.</a:t>
            </a:r>
          </a:p>
        </p:txBody>
      </p:sp>
      <p:sp>
        <p:nvSpPr>
          <p:cNvPr id="6" name="Rectangle 1"/>
          <p:cNvSpPr>
            <a:spLocks noChangeArrowheads="1"/>
          </p:cNvSpPr>
          <p:nvPr/>
        </p:nvSpPr>
        <p:spPr bwMode="auto">
          <a:xfrm>
            <a:off x="533400" y="4134165"/>
            <a:ext cx="3656790" cy="2585323"/>
          </a:xfrm>
          <a:prstGeom prst="rect">
            <a:avLst/>
          </a:prstGeom>
          <a:solidFill>
            <a:schemeClr val="accent3">
              <a:lumMod val="75000"/>
              <a:alpha val="4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Arial" pitchFamily="34" charset="0"/>
              </a:rPr>
              <a:t>FACT:</a:t>
            </a:r>
            <a:r>
              <a:rPr kumimoji="0" lang="en-US" sz="2400" b="1" i="0" u="none" strike="noStrike" cap="none" normalizeH="0" baseline="0" dirty="0" smtClean="0">
                <a:ln>
                  <a:noFill/>
                </a:ln>
                <a:solidFill>
                  <a:srgbClr val="FF0000"/>
                </a:solidFill>
                <a:effectLst/>
                <a:latin typeface="Arial" pitchFamily="34" charset="0"/>
              </a:rPr>
              <a:t>                                  </a:t>
            </a:r>
            <a:r>
              <a:rPr kumimoji="0" lang="en-US" sz="1600" b="1" i="0" u="none" strike="noStrike" cap="none" normalizeH="0" baseline="0" dirty="0" smtClean="0">
                <a:ln>
                  <a:noFill/>
                </a:ln>
                <a:solidFill>
                  <a:schemeClr val="tx1"/>
                </a:solidFill>
                <a:effectLst/>
                <a:latin typeface="Arial" pitchFamily="34" charset="0"/>
              </a:rPr>
              <a:t>Neuroscience research shows</a:t>
            </a:r>
            <a:r>
              <a:rPr kumimoji="0" lang="en-US" sz="1600" b="1" i="0" u="none" strike="noStrike" cap="none" normalizeH="0" dirty="0" smtClean="0">
                <a:ln>
                  <a:noFill/>
                </a:ln>
                <a:solidFill>
                  <a:schemeClr val="tx1"/>
                </a:solidFill>
                <a:effectLst/>
                <a:latin typeface="Arial" pitchFamily="34" charset="0"/>
              </a:rPr>
              <a:t> </a:t>
            </a:r>
            <a:r>
              <a:rPr kumimoji="0" lang="en-US" sz="1600" b="1" i="0" u="none" strike="noStrike" cap="none" normalizeH="0" baseline="0" dirty="0" smtClean="0">
                <a:ln>
                  <a:noFill/>
                </a:ln>
                <a:solidFill>
                  <a:schemeClr val="tx1"/>
                </a:solidFill>
                <a:effectLst/>
                <a:latin typeface="Arial" pitchFamily="34" charset="0"/>
              </a:rPr>
              <a:t>that our brain state directly impacts our perception.</a:t>
            </a:r>
            <a:endParaRPr kumimoji="0" lang="en-US" sz="28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Our brain states impacts how we perceive others, events and our ability to foster relationships across differences.</a:t>
            </a:r>
          </a:p>
        </p:txBody>
      </p:sp>
      <p:sp>
        <p:nvSpPr>
          <p:cNvPr id="7" name="Rectangle 6"/>
          <p:cNvSpPr/>
          <p:nvPr/>
        </p:nvSpPr>
        <p:spPr>
          <a:xfrm>
            <a:off x="4572000" y="1456509"/>
            <a:ext cx="3809999" cy="3970318"/>
          </a:xfrm>
          <a:prstGeom prst="rect">
            <a:avLst/>
          </a:prstGeom>
          <a:solidFill>
            <a:schemeClr val="tx2">
              <a:lumMod val="20000"/>
              <a:lumOff val="80000"/>
              <a:alpha val="72000"/>
            </a:schemeClr>
          </a:solidFill>
          <a:ln>
            <a:noFill/>
          </a:ln>
        </p:spPr>
        <p:txBody>
          <a:bodyPr wrap="square">
            <a:spAutoFit/>
          </a:bodyPr>
          <a:lstStyle/>
          <a:p>
            <a:pPr lvl="0" eaLnBrk="0" fontAlgn="t" hangingPunct="0">
              <a:spcBef>
                <a:spcPct val="0"/>
              </a:spcBef>
              <a:spcAft>
                <a:spcPct val="0"/>
              </a:spcAft>
            </a:pPr>
            <a:r>
              <a:rPr lang="en-US" sz="1400" b="1" dirty="0">
                <a:solidFill>
                  <a:schemeClr val="accent2"/>
                </a:solidFill>
                <a:latin typeface="Arial" pitchFamily="34" charset="0"/>
              </a:rPr>
              <a:t>FACT:</a:t>
            </a:r>
            <a:r>
              <a:rPr lang="en-US" sz="2000" b="1" dirty="0">
                <a:solidFill>
                  <a:schemeClr val="accent2"/>
                </a:solidFill>
                <a:latin typeface="Arial" pitchFamily="34" charset="0"/>
              </a:rPr>
              <a:t> </a:t>
            </a:r>
            <a:endParaRPr lang="en-US" sz="2000" b="1" dirty="0" smtClean="0">
              <a:solidFill>
                <a:schemeClr val="accent2"/>
              </a:solidFill>
              <a:latin typeface="Arial" pitchFamily="34" charset="0"/>
            </a:endParaRPr>
          </a:p>
          <a:p>
            <a:pPr lvl="0" eaLnBrk="0" fontAlgn="t" hangingPunct="0">
              <a:spcBef>
                <a:spcPct val="0"/>
              </a:spcBef>
              <a:spcAft>
                <a:spcPct val="0"/>
              </a:spcAft>
            </a:pPr>
            <a:r>
              <a:rPr lang="en-US" sz="1600" b="1" dirty="0" smtClean="0">
                <a:latin typeface="Arial" pitchFamily="34" charset="0"/>
              </a:rPr>
              <a:t>The </a:t>
            </a:r>
            <a:r>
              <a:rPr lang="en-US" sz="1600" b="1" dirty="0" err="1">
                <a:latin typeface="Arial" pitchFamily="34" charset="0"/>
              </a:rPr>
              <a:t>neocortex</a:t>
            </a:r>
            <a:r>
              <a:rPr lang="en-US" sz="1600" b="1" dirty="0">
                <a:latin typeface="Arial" pitchFamily="34" charset="0"/>
              </a:rPr>
              <a:t> is the area of the brain where we can imagine a new reality, where compassion and empathy reside</a:t>
            </a:r>
            <a:r>
              <a:rPr lang="en-US" sz="1400" b="1" dirty="0" smtClean="0">
                <a:latin typeface="Arial" pitchFamily="34" charset="0"/>
              </a:rPr>
              <a:t>.</a:t>
            </a:r>
          </a:p>
          <a:p>
            <a:pPr lvl="0" eaLnBrk="0" fontAlgn="t" hangingPunct="0">
              <a:spcBef>
                <a:spcPct val="0"/>
              </a:spcBef>
              <a:spcAft>
                <a:spcPct val="0"/>
              </a:spcAft>
            </a:pPr>
            <a:endParaRPr lang="en-US" sz="2400" b="1" dirty="0">
              <a:latin typeface="Arial" pitchFamily="34" charset="0"/>
            </a:endParaRPr>
          </a:p>
          <a:p>
            <a:pPr lvl="0" eaLnBrk="0" fontAlgn="base" hangingPunct="0">
              <a:spcBef>
                <a:spcPct val="0"/>
              </a:spcBef>
              <a:spcAft>
                <a:spcPct val="0"/>
              </a:spcAft>
            </a:pPr>
            <a:r>
              <a:rPr lang="en-US" dirty="0">
                <a:latin typeface="Arial" pitchFamily="34" charset="0"/>
              </a:rPr>
              <a:t>The competence of inclusion lies in our ability to intentionally access the </a:t>
            </a:r>
            <a:r>
              <a:rPr lang="en-US" dirty="0" err="1">
                <a:latin typeface="Arial" pitchFamily="34" charset="0"/>
              </a:rPr>
              <a:t>neocortex</a:t>
            </a:r>
            <a:r>
              <a:rPr lang="en-US" dirty="0">
                <a:latin typeface="Arial" pitchFamily="34" charset="0"/>
              </a:rPr>
              <a:t>. When we learn to recognize and manage our brain states, we increase our effectiveness in communicating and working together across differences and build new </a:t>
            </a:r>
            <a:r>
              <a:rPr lang="en-US" dirty="0" err="1">
                <a:latin typeface="Arial" pitchFamily="34" charset="0"/>
              </a:rPr>
              <a:t>neuropathways</a:t>
            </a:r>
            <a:r>
              <a:rPr lang="en-US" dirty="0">
                <a:latin typeface="Arial" pitchFamily="34" charset="0"/>
              </a:rPr>
              <a:t>.</a:t>
            </a:r>
          </a:p>
        </p:txBody>
      </p:sp>
    </p:spTree>
    <p:extLst>
      <p:ext uri="{BB962C8B-B14F-4D97-AF65-F5344CB8AC3E}">
        <p14:creationId xmlns:p14="http://schemas.microsoft.com/office/powerpoint/2010/main" val="37478532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Brain  Tricks</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43</a:t>
            </a:fld>
            <a:endParaRPr lang="en-US"/>
          </a:p>
        </p:txBody>
      </p:sp>
    </p:spTree>
    <p:extLst>
      <p:ext uri="{BB962C8B-B14F-4D97-AF65-F5344CB8AC3E}">
        <p14:creationId xmlns:p14="http://schemas.microsoft.com/office/powerpoint/2010/main" val="11540052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mn-lt"/>
              </a:rPr>
              <a:t>The SCARF Model of the Brain</a:t>
            </a:r>
            <a:endParaRPr lang="en-US" dirty="0">
              <a:solidFill>
                <a:schemeClr val="tx1"/>
              </a:solidFill>
              <a:latin typeface="+mn-lt"/>
            </a:endParaRPr>
          </a:p>
        </p:txBody>
      </p:sp>
      <p:pic>
        <p:nvPicPr>
          <p:cNvPr id="3" name="Picture 2" descr="http://4.bp.blogspot.com/_0i8rhzdchhg/Sf6mSR2mUYI/AAAAAAAAAAM/rJQtieXBgao/s320/SCARF-copyright.jpg"/>
          <p:cNvPicPr>
            <a:picLocks noChangeAspect="1" noChangeArrowheads="1"/>
          </p:cNvPicPr>
          <p:nvPr/>
        </p:nvPicPr>
        <p:blipFill rotWithShape="1">
          <a:blip r:embed="rId2">
            <a:extLst>
              <a:ext uri="{28A0092B-C50C-407E-A947-70E740481C1C}">
                <a14:useLocalDpi xmlns:a14="http://schemas.microsoft.com/office/drawing/2010/main" val="0"/>
              </a:ext>
            </a:extLst>
          </a:blip>
          <a:srcRect b="9066"/>
          <a:stretch/>
        </p:blipFill>
        <p:spPr bwMode="auto">
          <a:xfrm>
            <a:off x="1905000" y="1600200"/>
            <a:ext cx="5334000" cy="467435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6E2D2B3B-882E-40F3-A32F-6DD516915044}" type="slidenum">
              <a:rPr lang="en-US" smtClean="0"/>
              <a:pPr/>
              <a:t>44</a:t>
            </a:fld>
            <a:endParaRPr lang="en-US"/>
          </a:p>
        </p:txBody>
      </p:sp>
      <p:sp>
        <p:nvSpPr>
          <p:cNvPr id="4" name="Left Arrow 3"/>
          <p:cNvSpPr/>
          <p:nvPr/>
        </p:nvSpPr>
        <p:spPr>
          <a:xfrm>
            <a:off x="381000" y="1447800"/>
            <a:ext cx="2819400" cy="3124200"/>
          </a:xfrm>
          <a:prstGeom prst="leftArrow">
            <a:avLst/>
          </a:prstGeom>
          <a:solidFill>
            <a:schemeClr val="accent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5943600" y="1594757"/>
            <a:ext cx="2438400" cy="3124200"/>
          </a:xfrm>
          <a:prstGeom prst="rightArrow">
            <a:avLst/>
          </a:prstGeom>
          <a:solidFill>
            <a:schemeClr val="accent3">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14600" y="6289830"/>
            <a:ext cx="4343400" cy="369332"/>
          </a:xfrm>
          <a:prstGeom prst="rect">
            <a:avLst/>
          </a:prstGeom>
          <a:noFill/>
        </p:spPr>
        <p:txBody>
          <a:bodyPr wrap="square" rtlCol="0">
            <a:spAutoFit/>
          </a:bodyPr>
          <a:lstStyle/>
          <a:p>
            <a:pPr algn="ctr"/>
            <a:r>
              <a:rPr lang="en-US" b="1" dirty="0" smtClean="0"/>
              <a:t>Model of Social Threats and Rewards </a:t>
            </a:r>
            <a:endParaRPr lang="en-US" b="1" dirty="0"/>
          </a:p>
        </p:txBody>
      </p:sp>
    </p:spTree>
    <p:extLst>
      <p:ext uri="{BB962C8B-B14F-4D97-AF65-F5344CB8AC3E}">
        <p14:creationId xmlns:p14="http://schemas.microsoft.com/office/powerpoint/2010/main" val="16838250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599" y="1066800"/>
            <a:ext cx="5410201" cy="1107996"/>
          </a:xfrm>
          <a:prstGeom prst="rect">
            <a:avLst/>
          </a:prstGeom>
          <a:noFill/>
        </p:spPr>
        <p:txBody>
          <a:bodyPr wrap="square" rtlCol="0">
            <a:spAutoFit/>
          </a:bodyPr>
          <a:lstStyle/>
          <a:p>
            <a:r>
              <a:rPr lang="en-US" sz="6600" b="1" dirty="0" smtClean="0">
                <a:solidFill>
                  <a:schemeClr val="accent6">
                    <a:lumMod val="75000"/>
                  </a:schemeClr>
                </a:solidFill>
              </a:rPr>
              <a:t>Perceptions</a:t>
            </a:r>
            <a:endParaRPr lang="en-US" sz="6600" b="1" dirty="0">
              <a:solidFill>
                <a:schemeClr val="accent6">
                  <a:lumMod val="75000"/>
                </a:schemeClr>
              </a:solidFill>
            </a:endParaRPr>
          </a:p>
        </p:txBody>
      </p:sp>
      <p:sp>
        <p:nvSpPr>
          <p:cNvPr id="3" name="TextBox 2"/>
          <p:cNvSpPr txBox="1"/>
          <p:nvPr/>
        </p:nvSpPr>
        <p:spPr>
          <a:xfrm>
            <a:off x="3962400" y="2743200"/>
            <a:ext cx="3491661" cy="1107996"/>
          </a:xfrm>
          <a:prstGeom prst="rect">
            <a:avLst/>
          </a:prstGeom>
          <a:noFill/>
        </p:spPr>
        <p:txBody>
          <a:bodyPr wrap="none" rtlCol="0">
            <a:spAutoFit/>
          </a:bodyPr>
          <a:lstStyle/>
          <a:p>
            <a:r>
              <a:rPr lang="en-US" sz="6600" b="1" dirty="0" smtClean="0">
                <a:solidFill>
                  <a:schemeClr val="tx2"/>
                </a:solidFill>
              </a:rPr>
              <a:t>Emotions</a:t>
            </a:r>
            <a:endParaRPr lang="en-US" sz="6600" b="1" dirty="0">
              <a:solidFill>
                <a:schemeClr val="tx2"/>
              </a:solidFill>
            </a:endParaRPr>
          </a:p>
        </p:txBody>
      </p:sp>
      <p:sp>
        <p:nvSpPr>
          <p:cNvPr id="4" name="TextBox 3"/>
          <p:cNvSpPr txBox="1"/>
          <p:nvPr/>
        </p:nvSpPr>
        <p:spPr>
          <a:xfrm>
            <a:off x="1942039" y="4876800"/>
            <a:ext cx="4040722" cy="1015663"/>
          </a:xfrm>
          <a:prstGeom prst="rect">
            <a:avLst/>
          </a:prstGeom>
          <a:noFill/>
        </p:spPr>
        <p:txBody>
          <a:bodyPr wrap="none" rtlCol="0">
            <a:spAutoFit/>
          </a:bodyPr>
          <a:lstStyle/>
          <a:p>
            <a:r>
              <a:rPr lang="en-US" sz="6000" b="1" dirty="0" smtClean="0">
                <a:solidFill>
                  <a:srgbClr val="C00000"/>
                </a:solidFill>
              </a:rPr>
              <a:t>Motivations</a:t>
            </a:r>
            <a:endParaRPr lang="en-US" sz="6000" b="1" dirty="0">
              <a:solidFill>
                <a:srgbClr val="C00000"/>
              </a:solidFill>
            </a:endParaRPr>
          </a:p>
        </p:txBody>
      </p:sp>
      <p:sp>
        <p:nvSpPr>
          <p:cNvPr id="8" name="Slide Number Placeholder 7"/>
          <p:cNvSpPr>
            <a:spLocks noGrp="1"/>
          </p:cNvSpPr>
          <p:nvPr>
            <p:ph type="sldNum" sz="quarter" idx="12"/>
          </p:nvPr>
        </p:nvSpPr>
        <p:spPr/>
        <p:txBody>
          <a:bodyPr/>
          <a:lstStyle/>
          <a:p>
            <a:fld id="{6E2D2B3B-882E-40F3-A32F-6DD516915044}" type="slidenum">
              <a:rPr lang="en-US" smtClean="0"/>
              <a:pPr/>
              <a:t>45</a:t>
            </a:fld>
            <a:endParaRPr lang="en-US" dirty="0"/>
          </a:p>
        </p:txBody>
      </p:sp>
    </p:spTree>
    <p:extLst>
      <p:ext uri="{BB962C8B-B14F-4D97-AF65-F5344CB8AC3E}">
        <p14:creationId xmlns:p14="http://schemas.microsoft.com/office/powerpoint/2010/main" val="409656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Vertical)">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6" y="1461181"/>
            <a:ext cx="3505200" cy="3416320"/>
          </a:xfrm>
          <a:prstGeom prst="rect">
            <a:avLst/>
          </a:prstGeom>
        </p:spPr>
        <p:txBody>
          <a:bodyPr wrap="square">
            <a:spAutoFit/>
          </a:bodyPr>
          <a:lstStyle/>
          <a:p>
            <a:r>
              <a:rPr lang="en-US" sz="2400" dirty="0" smtClean="0">
                <a:solidFill>
                  <a:schemeClr val="tx2"/>
                </a:solidFill>
                <a:latin typeface="Gill Sans MT" pitchFamily="34" charset="0"/>
              </a:rPr>
              <a:t>“People </a:t>
            </a:r>
            <a:r>
              <a:rPr lang="en-US" sz="2400" dirty="0">
                <a:solidFill>
                  <a:schemeClr val="tx2"/>
                </a:solidFill>
                <a:latin typeface="Gill Sans MT" pitchFamily="34" charset="0"/>
              </a:rPr>
              <a:t>do better work when they are happy, have positive views of the organization and its people, and are motivated </a:t>
            </a:r>
            <a:r>
              <a:rPr lang="en-US" sz="2400" b="1" i="1" dirty="0">
                <a:solidFill>
                  <a:schemeClr val="tx2"/>
                </a:solidFill>
                <a:latin typeface="Gill Sans MT" pitchFamily="34" charset="0"/>
              </a:rPr>
              <a:t>primarily by the work itself</a:t>
            </a:r>
            <a:r>
              <a:rPr lang="en-US" sz="2400" dirty="0">
                <a:solidFill>
                  <a:schemeClr val="tx2"/>
                </a:solidFill>
                <a:latin typeface="Gill Sans MT" pitchFamily="34" charset="0"/>
              </a:rPr>
              <a:t>.” (p, 47</a:t>
            </a:r>
            <a:r>
              <a:rPr lang="en-US" sz="2400" dirty="0" smtClean="0">
                <a:solidFill>
                  <a:schemeClr val="tx2"/>
                </a:solidFill>
                <a:latin typeface="Gill Sans MT" pitchFamily="34" charset="0"/>
              </a:rPr>
              <a:t>)</a:t>
            </a:r>
          </a:p>
          <a:p>
            <a:endParaRPr lang="en-US" sz="2400" dirty="0">
              <a:solidFill>
                <a:schemeClr val="tx2"/>
              </a:solidFill>
              <a:latin typeface="Gill Sans MT" pitchFamily="34" charset="0"/>
            </a:endParaRPr>
          </a:p>
          <a:p>
            <a:r>
              <a:rPr lang="en-US" sz="2400" dirty="0" smtClean="0">
                <a:solidFill>
                  <a:schemeClr val="tx2"/>
                </a:solidFill>
                <a:latin typeface="Gill Sans MT" pitchFamily="34" charset="0"/>
              </a:rPr>
              <a:t>“The Progress Principle”</a:t>
            </a:r>
            <a:endParaRPr lang="en-US" sz="2400" dirty="0">
              <a:solidFill>
                <a:schemeClr val="tx2"/>
              </a:solidFill>
              <a:latin typeface="Gill Sans MT" pitchFamily="34" charset="0"/>
            </a:endParaRPr>
          </a:p>
        </p:txBody>
      </p:sp>
      <p:graphicFrame>
        <p:nvGraphicFramePr>
          <p:cNvPr id="4" name="Diagram 3"/>
          <p:cNvGraphicFramePr/>
          <p:nvPr>
            <p:extLst>
              <p:ext uri="{D42A27DB-BD31-4B8C-83A1-F6EECF244321}">
                <p14:modId xmlns:p14="http://schemas.microsoft.com/office/powerpoint/2010/main" val="4246256523"/>
              </p:ext>
            </p:extLst>
          </p:nvPr>
        </p:nvGraphicFramePr>
        <p:xfrm>
          <a:off x="2286000" y="1295400"/>
          <a:ext cx="67056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12"/>
          </p:nvPr>
        </p:nvSpPr>
        <p:spPr/>
        <p:txBody>
          <a:bodyPr/>
          <a:lstStyle/>
          <a:p>
            <a:fld id="{6E2D2B3B-882E-40F3-A32F-6DD516915044}" type="slidenum">
              <a:rPr lang="en-US" smtClean="0"/>
              <a:pPr/>
              <a:t>46</a:t>
            </a:fld>
            <a:endParaRPr lang="en-US" dirty="0"/>
          </a:p>
        </p:txBody>
      </p:sp>
      <p:sp>
        <p:nvSpPr>
          <p:cNvPr id="6" name="Title 1"/>
          <p:cNvSpPr txBox="1">
            <a:spLocks/>
          </p:cNvSpPr>
          <p:nvPr/>
        </p:nvSpPr>
        <p:spPr>
          <a:xfrm>
            <a:off x="304800" y="152400"/>
            <a:ext cx="76200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4800" b="1" dirty="0" smtClean="0">
                <a:solidFill>
                  <a:schemeClr val="tx1"/>
                </a:solidFill>
                <a:latin typeface="+mn-lt"/>
              </a:rPr>
              <a:t>Inner </a:t>
            </a:r>
            <a:r>
              <a:rPr lang="en-US" sz="4800" b="1" dirty="0">
                <a:solidFill>
                  <a:schemeClr val="tx1"/>
                </a:solidFill>
                <a:latin typeface="+mn-lt"/>
              </a:rPr>
              <a:t>Work Life System</a:t>
            </a:r>
            <a:endParaRPr lang="en-US" dirty="0">
              <a:solidFill>
                <a:schemeClr val="tx1"/>
              </a:solidFill>
              <a:latin typeface="+mn-lt"/>
            </a:endParaRPr>
          </a:p>
        </p:txBody>
      </p:sp>
    </p:spTree>
    <p:extLst>
      <p:ext uri="{BB962C8B-B14F-4D97-AF65-F5344CB8AC3E}">
        <p14:creationId xmlns:p14="http://schemas.microsoft.com/office/powerpoint/2010/main" val="5097687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harvardbusinessonline.hbsp.harvard.edu/b01/en/images/hbr/hbrsa/current/0705/R0705D_A.gif"/>
          <p:cNvPicPr/>
          <p:nvPr/>
        </p:nvPicPr>
        <p:blipFill>
          <a:blip r:embed="rId2" cstate="print"/>
          <a:srcRect/>
          <a:stretch>
            <a:fillRect/>
          </a:stretch>
        </p:blipFill>
        <p:spPr bwMode="auto">
          <a:xfrm>
            <a:off x="76200" y="304800"/>
            <a:ext cx="7620000" cy="6096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6E2D2B3B-882E-40F3-A32F-6DD516915044}" type="slidenum">
              <a:rPr lang="en-US" smtClean="0"/>
              <a:pPr/>
              <a:t>47</a:t>
            </a:fld>
            <a:endParaRPr lang="en-US" dirty="0"/>
          </a:p>
        </p:txBody>
      </p:sp>
    </p:spTree>
    <p:extLst>
      <p:ext uri="{BB962C8B-B14F-4D97-AF65-F5344CB8AC3E}">
        <p14:creationId xmlns:p14="http://schemas.microsoft.com/office/powerpoint/2010/main" val="14430639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harvardbusinessonline.hbsp.harvard.edu/b01/en/images/hbr/hbrsa/current/0705/R0705D_A.gif"/>
          <p:cNvPicPr/>
          <p:nvPr/>
        </p:nvPicPr>
        <p:blipFill rotWithShape="1">
          <a:blip r:embed="rId3" cstate="print"/>
          <a:srcRect l="-192" t="13283" r="1"/>
          <a:stretch/>
        </p:blipFill>
        <p:spPr bwMode="auto">
          <a:xfrm>
            <a:off x="4419600" y="3886200"/>
            <a:ext cx="3973286" cy="2852057"/>
          </a:xfrm>
          <a:prstGeom prst="rect">
            <a:avLst/>
          </a:prstGeom>
          <a:noFill/>
          <a:ln w="9525">
            <a:noFill/>
            <a:miter lim="800000"/>
            <a:headEnd/>
            <a:tailEnd/>
          </a:ln>
          <a:effectLst>
            <a:outerShdw blurRad="50800" dist="50800" dir="5400000" algn="ctr" rotWithShape="0">
              <a:srgbClr val="000000">
                <a:alpha val="0"/>
              </a:srgbClr>
            </a:outerShdw>
            <a:softEdge rad="177800"/>
          </a:effectLst>
        </p:spPr>
      </p:pic>
      <p:sp>
        <p:nvSpPr>
          <p:cNvPr id="2" name="Title 1"/>
          <p:cNvSpPr>
            <a:spLocks noGrp="1"/>
          </p:cNvSpPr>
          <p:nvPr>
            <p:ph type="title"/>
          </p:nvPr>
        </p:nvSpPr>
        <p:spPr/>
        <p:txBody>
          <a:bodyPr/>
          <a:lstStyle/>
          <a:p>
            <a:r>
              <a:rPr lang="en-US" sz="4800" b="1" dirty="0">
                <a:solidFill>
                  <a:schemeClr val="tx1"/>
                </a:solidFill>
                <a:latin typeface="+mn-lt"/>
              </a:rPr>
              <a:t>Inner Work </a:t>
            </a:r>
            <a:r>
              <a:rPr lang="en-US" sz="4800" b="1" dirty="0" smtClean="0">
                <a:solidFill>
                  <a:schemeClr val="tx1"/>
                </a:solidFill>
                <a:latin typeface="+mn-lt"/>
              </a:rPr>
              <a:t>Life: Key Points</a:t>
            </a:r>
            <a:endParaRPr lang="en-US" dirty="0">
              <a:solidFill>
                <a:schemeClr val="tx1"/>
              </a:solidFill>
              <a:latin typeface="+mn-lt"/>
            </a:endParaRPr>
          </a:p>
        </p:txBody>
      </p:sp>
      <p:sp>
        <p:nvSpPr>
          <p:cNvPr id="3" name="Slide Number Placeholder 2"/>
          <p:cNvSpPr>
            <a:spLocks noGrp="1"/>
          </p:cNvSpPr>
          <p:nvPr>
            <p:ph type="sldNum" sz="quarter" idx="12"/>
          </p:nvPr>
        </p:nvSpPr>
        <p:spPr/>
        <p:txBody>
          <a:bodyPr/>
          <a:lstStyle/>
          <a:p>
            <a:fld id="{6E2D2B3B-882E-40F3-A32F-6DD516915044}" type="slidenum">
              <a:rPr lang="en-US" smtClean="0"/>
              <a:pPr/>
              <a:t>48</a:t>
            </a:fld>
            <a:endParaRPr lang="en-US"/>
          </a:p>
        </p:txBody>
      </p:sp>
      <p:sp>
        <p:nvSpPr>
          <p:cNvPr id="6" name="TextBox 5"/>
          <p:cNvSpPr txBox="1"/>
          <p:nvPr/>
        </p:nvSpPr>
        <p:spPr>
          <a:xfrm>
            <a:off x="609600" y="1524000"/>
            <a:ext cx="6781800"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Bookman Old Style" panose="02050604050505020204" pitchFamily="18" charset="0"/>
              </a:rPr>
              <a:t>Every worker’s performance is affected by the constant interplay of perceptions, emotions, and motivations triggered by workday events, including managerial action-yet inner work life remains mostly invisible to management</a:t>
            </a:r>
            <a:endParaRPr lang="en-US" dirty="0">
              <a:latin typeface="Bookman Old Style" panose="02050604050505020204" pitchFamily="18" charset="0"/>
            </a:endParaRPr>
          </a:p>
          <a:p>
            <a:pPr marL="285750" indent="-285750">
              <a:buFont typeface="Arial" panose="020B0604020202020204" pitchFamily="34" charset="0"/>
              <a:buChar char="•"/>
            </a:pPr>
            <a:endParaRPr lang="en-US" dirty="0" smtClean="0">
              <a:latin typeface="Bookman Old Style" panose="02050604050505020204" pitchFamily="18" charset="0"/>
            </a:endParaRPr>
          </a:p>
          <a:p>
            <a:pPr marL="285750" indent="-285750">
              <a:buFont typeface="Arial" panose="020B0604020202020204" pitchFamily="34" charset="0"/>
              <a:buChar char="•"/>
            </a:pPr>
            <a:r>
              <a:rPr lang="en-US" dirty="0" smtClean="0">
                <a:latin typeface="Bookman Old Style" panose="02050604050505020204" pitchFamily="18" charset="0"/>
              </a:rPr>
              <a:t>Even </a:t>
            </a:r>
            <a:r>
              <a:rPr lang="en-US" dirty="0">
                <a:latin typeface="Bookman Old Style" panose="02050604050505020204" pitchFamily="18" charset="0"/>
              </a:rPr>
              <a:t>seemingly mundane events – such as small wins and minor setbacks – can exert potent influence on inner work life</a:t>
            </a:r>
          </a:p>
          <a:p>
            <a:endParaRPr lang="en-US" dirty="0">
              <a:latin typeface="Bookman Old Style" panose="02050604050505020204" pitchFamily="18" charset="0"/>
            </a:endParaRPr>
          </a:p>
          <a:p>
            <a:endParaRPr lang="en-US" dirty="0"/>
          </a:p>
        </p:txBody>
      </p:sp>
      <p:sp>
        <p:nvSpPr>
          <p:cNvPr id="8" name="TextBox 7"/>
          <p:cNvSpPr txBox="1"/>
          <p:nvPr/>
        </p:nvSpPr>
        <p:spPr>
          <a:xfrm>
            <a:off x="620486" y="4237672"/>
            <a:ext cx="3426579" cy="1477328"/>
          </a:xfrm>
          <a:prstGeom prst="rect">
            <a:avLst/>
          </a:prstGeom>
          <a:noFill/>
        </p:spPr>
        <p:txBody>
          <a:bodyPr wrap="square" rtlCol="0">
            <a:spAutoFit/>
          </a:bodyPr>
          <a:lstStyle/>
          <a:p>
            <a:pPr marL="285750" indent="-285750">
              <a:buFont typeface="Arial" panose="020B0604020202020204" pitchFamily="34" charset="0"/>
              <a:buChar char="•"/>
            </a:pPr>
            <a:r>
              <a:rPr lang="en-US" b="1" i="1" dirty="0">
                <a:latin typeface="Bookman Old Style" panose="02050604050505020204" pitchFamily="18" charset="0"/>
              </a:rPr>
              <a:t>Negative events </a:t>
            </a:r>
          </a:p>
          <a:p>
            <a:pPr lvl="1"/>
            <a:r>
              <a:rPr lang="en-US" dirty="0">
                <a:latin typeface="Bookman Old Style" panose="02050604050505020204" pitchFamily="18" charset="0"/>
              </a:rPr>
              <a:t>are more powerful than positive events, all else being equal</a:t>
            </a:r>
          </a:p>
          <a:p>
            <a:endParaRPr lang="en-US" dirty="0"/>
          </a:p>
        </p:txBody>
      </p:sp>
    </p:spTree>
    <p:extLst>
      <p:ext uri="{BB962C8B-B14F-4D97-AF65-F5344CB8AC3E}">
        <p14:creationId xmlns:p14="http://schemas.microsoft.com/office/powerpoint/2010/main" val="6078336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mn-lt"/>
              </a:rPr>
              <a:t>Exclusion Exercise</a:t>
            </a:r>
            <a:endParaRPr lang="en-US" b="1" dirty="0">
              <a:solidFill>
                <a:schemeClr val="tx1"/>
              </a:solidFill>
              <a:latin typeface="+mn-lt"/>
            </a:endParaRPr>
          </a:p>
        </p:txBody>
      </p:sp>
      <p:sp>
        <p:nvSpPr>
          <p:cNvPr id="3" name="Slide Number Placeholder 2"/>
          <p:cNvSpPr>
            <a:spLocks noGrp="1"/>
          </p:cNvSpPr>
          <p:nvPr>
            <p:ph type="sldNum" sz="quarter" idx="12"/>
          </p:nvPr>
        </p:nvSpPr>
        <p:spPr/>
        <p:txBody>
          <a:bodyPr/>
          <a:lstStyle/>
          <a:p>
            <a:fld id="{6E2D2B3B-882E-40F3-A32F-6DD516915044}" type="slidenum">
              <a:rPr lang="en-US" smtClean="0"/>
              <a:pPr/>
              <a:t>49</a:t>
            </a:fld>
            <a:endParaRPr lang="en-US"/>
          </a:p>
        </p:txBody>
      </p:sp>
      <p:graphicFrame>
        <p:nvGraphicFramePr>
          <p:cNvPr id="4" name="Diagram 3"/>
          <p:cNvGraphicFramePr/>
          <p:nvPr>
            <p:extLst>
              <p:ext uri="{D42A27DB-BD31-4B8C-83A1-F6EECF244321}">
                <p14:modId xmlns:p14="http://schemas.microsoft.com/office/powerpoint/2010/main" val="1016290122"/>
              </p:ext>
            </p:extLst>
          </p:nvPr>
        </p:nvGraphicFramePr>
        <p:xfrm>
          <a:off x="685800" y="2743200"/>
          <a:ext cx="69342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57200" y="1447800"/>
            <a:ext cx="7315200" cy="1754326"/>
          </a:xfrm>
          <a:prstGeom prst="rect">
            <a:avLst/>
          </a:prstGeom>
          <a:noFill/>
        </p:spPr>
        <p:txBody>
          <a:bodyPr wrap="square" rtlCol="0">
            <a:spAutoFit/>
          </a:bodyPr>
          <a:lstStyle/>
          <a:p>
            <a:r>
              <a:rPr lang="en-US" dirty="0"/>
              <a:t>Take a moment to reflect on a time when you were excluded or felt like an outsider. Most people can remember a time when they were kids and felt the pain of exclusion. Or, maybe there was a time at work when you were left out of the group. Not invited to lunch, or left out of an important project</a:t>
            </a:r>
            <a:r>
              <a:rPr lang="en-US" dirty="0" smtClean="0"/>
              <a:t>. </a:t>
            </a:r>
            <a:r>
              <a:rPr lang="en-US" i="1" dirty="0" smtClean="0"/>
              <a:t>See workbook for additional instructions </a:t>
            </a:r>
            <a:endParaRPr lang="en-US" i="1" dirty="0"/>
          </a:p>
          <a:p>
            <a:endParaRPr lang="en-US" i="1" dirty="0"/>
          </a:p>
        </p:txBody>
      </p:sp>
    </p:spTree>
    <p:extLst>
      <p:ext uri="{BB962C8B-B14F-4D97-AF65-F5344CB8AC3E}">
        <p14:creationId xmlns:p14="http://schemas.microsoft.com/office/powerpoint/2010/main" val="1928077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8114" name="Picture 2" descr="15"/>
          <p:cNvPicPr>
            <a:picLocks noChangeAspect="1" noChangeArrowheads="1"/>
          </p:cNvPicPr>
          <p:nvPr/>
        </p:nvPicPr>
        <p:blipFill>
          <a:blip r:embed="rId3" cstate="print"/>
          <a:srcRect/>
          <a:stretch>
            <a:fillRect/>
          </a:stretch>
        </p:blipFill>
        <p:spPr bwMode="auto">
          <a:xfrm>
            <a:off x="-1" y="123831"/>
            <a:ext cx="9065821" cy="5164932"/>
          </a:xfrm>
          <a:prstGeom prst="rect">
            <a:avLst/>
          </a:prstGeom>
          <a:noFill/>
        </p:spPr>
      </p:pic>
      <p:sp>
        <p:nvSpPr>
          <p:cNvPr id="858116" name="Text Box 4"/>
          <p:cNvSpPr txBox="1">
            <a:spLocks noChangeArrowheads="1"/>
          </p:cNvSpPr>
          <p:nvPr/>
        </p:nvSpPr>
        <p:spPr bwMode="auto">
          <a:xfrm>
            <a:off x="2819400" y="230624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17" name="Text Box 5"/>
          <p:cNvSpPr txBox="1">
            <a:spLocks noChangeArrowheads="1"/>
          </p:cNvSpPr>
          <p:nvPr/>
        </p:nvSpPr>
        <p:spPr bwMode="auto">
          <a:xfrm>
            <a:off x="6781800" y="3052436"/>
            <a:ext cx="2209800" cy="707886"/>
          </a:xfrm>
          <a:prstGeom prst="rect">
            <a:avLst/>
          </a:prstGeom>
          <a:noFill/>
          <a:ln w="9525">
            <a:noFill/>
            <a:miter lim="800000"/>
            <a:headEnd/>
            <a:tailEnd/>
          </a:ln>
          <a:effectLst/>
        </p:spPr>
        <p:txBody>
          <a:bodyPr lIns="45720" rIns="45720" anchor="ctr">
            <a:spAutoFit/>
          </a:bodyPr>
          <a:lstStyle/>
          <a:p>
            <a:r>
              <a:rPr lang="en-US" sz="2000" b="1"/>
              <a:t>A Positive-Sum Game</a:t>
            </a:r>
          </a:p>
        </p:txBody>
      </p:sp>
      <p:sp>
        <p:nvSpPr>
          <p:cNvPr id="858118" name="Text Box 6"/>
          <p:cNvSpPr txBox="1">
            <a:spLocks noChangeArrowheads="1"/>
          </p:cNvSpPr>
          <p:nvPr/>
        </p:nvSpPr>
        <p:spPr bwMode="auto">
          <a:xfrm>
            <a:off x="228600" y="3200400"/>
            <a:ext cx="2133600" cy="523220"/>
          </a:xfrm>
          <a:prstGeom prst="rect">
            <a:avLst/>
          </a:prstGeom>
          <a:noFill/>
          <a:ln w="9525">
            <a:noFill/>
            <a:miter lim="800000"/>
            <a:headEnd/>
            <a:tailEnd/>
          </a:ln>
          <a:effectLst/>
        </p:spPr>
        <p:txBody>
          <a:bodyPr lIns="45720" rIns="45720">
            <a:spAutoFit/>
          </a:bodyPr>
          <a:lstStyle/>
          <a:p>
            <a:pPr algn="l" eaLnBrk="1" hangingPunct="1">
              <a:spcBef>
                <a:spcPct val="0"/>
              </a:spcBef>
            </a:pPr>
            <a:r>
              <a:rPr lang="en-US" sz="1400"/>
              <a:t>An interactive networked organization</a:t>
            </a:r>
          </a:p>
        </p:txBody>
      </p:sp>
      <p:sp>
        <p:nvSpPr>
          <p:cNvPr id="858119" name="Text Box 7"/>
          <p:cNvSpPr txBox="1">
            <a:spLocks noChangeArrowheads="1"/>
          </p:cNvSpPr>
          <p:nvPr/>
        </p:nvSpPr>
        <p:spPr bwMode="auto">
          <a:xfrm>
            <a:off x="3733800" y="270629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20" name="Text Box 8"/>
          <p:cNvSpPr txBox="1">
            <a:spLocks noChangeArrowheads="1"/>
          </p:cNvSpPr>
          <p:nvPr/>
        </p:nvSpPr>
        <p:spPr bwMode="auto">
          <a:xfrm>
            <a:off x="4267200" y="179189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21" name="Text Box 9"/>
          <p:cNvSpPr txBox="1">
            <a:spLocks noChangeArrowheads="1"/>
          </p:cNvSpPr>
          <p:nvPr/>
        </p:nvSpPr>
        <p:spPr bwMode="auto">
          <a:xfrm>
            <a:off x="2362200" y="327779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22" name="Text Box 10"/>
          <p:cNvSpPr txBox="1">
            <a:spLocks noChangeArrowheads="1"/>
          </p:cNvSpPr>
          <p:nvPr/>
        </p:nvSpPr>
        <p:spPr bwMode="auto">
          <a:xfrm>
            <a:off x="3733800" y="464939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23" name="Text Box 11"/>
          <p:cNvSpPr txBox="1">
            <a:spLocks noChangeArrowheads="1"/>
          </p:cNvSpPr>
          <p:nvPr/>
        </p:nvSpPr>
        <p:spPr bwMode="auto">
          <a:xfrm>
            <a:off x="5410200" y="442079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24" name="Text Box 12"/>
          <p:cNvSpPr txBox="1">
            <a:spLocks noChangeArrowheads="1"/>
          </p:cNvSpPr>
          <p:nvPr/>
        </p:nvSpPr>
        <p:spPr bwMode="auto">
          <a:xfrm>
            <a:off x="4953000" y="373499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25" name="Text Box 13"/>
          <p:cNvSpPr txBox="1">
            <a:spLocks noChangeArrowheads="1"/>
          </p:cNvSpPr>
          <p:nvPr/>
        </p:nvSpPr>
        <p:spPr bwMode="auto">
          <a:xfrm>
            <a:off x="6096000" y="390644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26" name="Text Box 14"/>
          <p:cNvSpPr txBox="1">
            <a:spLocks noChangeArrowheads="1"/>
          </p:cNvSpPr>
          <p:nvPr/>
        </p:nvSpPr>
        <p:spPr bwMode="auto">
          <a:xfrm>
            <a:off x="6096000" y="282059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27" name="Text Box 15"/>
          <p:cNvSpPr txBox="1">
            <a:spLocks noChangeArrowheads="1"/>
          </p:cNvSpPr>
          <p:nvPr/>
        </p:nvSpPr>
        <p:spPr bwMode="auto">
          <a:xfrm>
            <a:off x="3352800" y="344924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28" name="Text Box 16"/>
          <p:cNvSpPr txBox="1">
            <a:spLocks noChangeArrowheads="1"/>
          </p:cNvSpPr>
          <p:nvPr/>
        </p:nvSpPr>
        <p:spPr bwMode="auto">
          <a:xfrm>
            <a:off x="2590800" y="390644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29" name="Text Box 17"/>
          <p:cNvSpPr txBox="1">
            <a:spLocks noChangeArrowheads="1"/>
          </p:cNvSpPr>
          <p:nvPr/>
        </p:nvSpPr>
        <p:spPr bwMode="auto">
          <a:xfrm>
            <a:off x="6248400" y="339209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30" name="Text Box 18"/>
          <p:cNvSpPr txBox="1">
            <a:spLocks noChangeArrowheads="1"/>
          </p:cNvSpPr>
          <p:nvPr/>
        </p:nvSpPr>
        <p:spPr bwMode="auto">
          <a:xfrm>
            <a:off x="4724400" y="304919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31" name="Text Box 19"/>
          <p:cNvSpPr txBox="1">
            <a:spLocks noChangeArrowheads="1"/>
          </p:cNvSpPr>
          <p:nvPr/>
        </p:nvSpPr>
        <p:spPr bwMode="auto">
          <a:xfrm>
            <a:off x="3886200" y="362069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32" name="Text Box 20"/>
          <p:cNvSpPr txBox="1">
            <a:spLocks noChangeArrowheads="1"/>
          </p:cNvSpPr>
          <p:nvPr/>
        </p:nvSpPr>
        <p:spPr bwMode="auto">
          <a:xfrm>
            <a:off x="3429000" y="316349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33" name="Text Box 21"/>
          <p:cNvSpPr txBox="1">
            <a:spLocks noChangeArrowheads="1"/>
          </p:cNvSpPr>
          <p:nvPr/>
        </p:nvSpPr>
        <p:spPr bwMode="auto">
          <a:xfrm>
            <a:off x="3886200" y="419219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34" name="Text Box 22"/>
          <p:cNvSpPr txBox="1">
            <a:spLocks noChangeArrowheads="1"/>
          </p:cNvSpPr>
          <p:nvPr/>
        </p:nvSpPr>
        <p:spPr bwMode="auto">
          <a:xfrm>
            <a:off x="5715000" y="327779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35" name="Text Box 23"/>
          <p:cNvSpPr txBox="1">
            <a:spLocks noChangeArrowheads="1"/>
          </p:cNvSpPr>
          <p:nvPr/>
        </p:nvSpPr>
        <p:spPr bwMode="auto">
          <a:xfrm>
            <a:off x="5486400" y="287774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36" name="Text Box 24"/>
          <p:cNvSpPr txBox="1">
            <a:spLocks noChangeArrowheads="1"/>
          </p:cNvSpPr>
          <p:nvPr/>
        </p:nvSpPr>
        <p:spPr bwMode="auto">
          <a:xfrm>
            <a:off x="4495800" y="224909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37" name="Text Box 25"/>
          <p:cNvSpPr txBox="1">
            <a:spLocks noChangeArrowheads="1"/>
          </p:cNvSpPr>
          <p:nvPr/>
        </p:nvSpPr>
        <p:spPr bwMode="auto">
          <a:xfrm>
            <a:off x="4038600" y="310634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38" name="Text Box 26"/>
          <p:cNvSpPr txBox="1">
            <a:spLocks noChangeArrowheads="1"/>
          </p:cNvSpPr>
          <p:nvPr/>
        </p:nvSpPr>
        <p:spPr bwMode="auto">
          <a:xfrm>
            <a:off x="4648200" y="390644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39" name="Text Box 27"/>
          <p:cNvSpPr txBox="1">
            <a:spLocks noChangeArrowheads="1"/>
          </p:cNvSpPr>
          <p:nvPr/>
        </p:nvSpPr>
        <p:spPr bwMode="auto">
          <a:xfrm>
            <a:off x="4724400" y="259199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40" name="Text Box 28"/>
          <p:cNvSpPr txBox="1">
            <a:spLocks noChangeArrowheads="1"/>
          </p:cNvSpPr>
          <p:nvPr/>
        </p:nvSpPr>
        <p:spPr bwMode="auto">
          <a:xfrm>
            <a:off x="5486400" y="207764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41" name="Text Box 29"/>
          <p:cNvSpPr txBox="1">
            <a:spLocks noChangeArrowheads="1"/>
          </p:cNvSpPr>
          <p:nvPr/>
        </p:nvSpPr>
        <p:spPr bwMode="auto">
          <a:xfrm>
            <a:off x="4572000" y="464939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43" name="Text Box 31"/>
          <p:cNvSpPr txBox="1">
            <a:spLocks noChangeArrowheads="1"/>
          </p:cNvSpPr>
          <p:nvPr/>
        </p:nvSpPr>
        <p:spPr bwMode="auto">
          <a:xfrm>
            <a:off x="5791200" y="1371601"/>
            <a:ext cx="2514600" cy="584775"/>
          </a:xfrm>
          <a:prstGeom prst="rect">
            <a:avLst/>
          </a:prstGeom>
          <a:noFill/>
          <a:ln w="9525">
            <a:noFill/>
            <a:miter lim="800000"/>
            <a:headEnd/>
            <a:tailEnd/>
          </a:ln>
          <a:effectLst/>
        </p:spPr>
        <p:txBody>
          <a:bodyPr lIns="45720" rIns="45720">
            <a:spAutoFit/>
          </a:bodyPr>
          <a:lstStyle/>
          <a:p>
            <a:pPr algn="l" eaLnBrk="1" hangingPunct="1">
              <a:spcBef>
                <a:spcPct val="0"/>
              </a:spcBef>
            </a:pPr>
            <a:r>
              <a:rPr lang="en-US" sz="1600"/>
              <a:t>A stable, robust, high-performance system</a:t>
            </a:r>
          </a:p>
        </p:txBody>
      </p:sp>
      <p:sp>
        <p:nvSpPr>
          <p:cNvPr id="2" name="TextBox 1"/>
          <p:cNvSpPr txBox="1"/>
          <p:nvPr/>
        </p:nvSpPr>
        <p:spPr>
          <a:xfrm>
            <a:off x="457200" y="1143000"/>
            <a:ext cx="2971800" cy="1754326"/>
          </a:xfrm>
          <a:prstGeom prst="rect">
            <a:avLst/>
          </a:prstGeom>
          <a:noFill/>
        </p:spPr>
        <p:txBody>
          <a:bodyPr wrap="square" rtlCol="0">
            <a:spAutoFit/>
          </a:bodyPr>
          <a:lstStyle/>
          <a:p>
            <a:r>
              <a:rPr lang="en-US" sz="3600" b="1" dirty="0"/>
              <a:t>We are Smarter like this…</a:t>
            </a:r>
          </a:p>
        </p:txBody>
      </p:sp>
    </p:spTree>
    <p:extLst>
      <p:ext uri="{BB962C8B-B14F-4D97-AF65-F5344CB8AC3E}">
        <p14:creationId xmlns:p14="http://schemas.microsoft.com/office/powerpoint/2010/main" val="1979376742"/>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371600" y="1865243"/>
            <a:ext cx="6487160" cy="4230757"/>
          </a:xfrm>
          <a:prstGeom prst="roundRect">
            <a:avLst>
              <a:gd name="adj" fmla="val 1226"/>
            </a:avLst>
          </a:prstGeom>
          <a:solidFill>
            <a:schemeClr val="bg1"/>
          </a:solidFill>
          <a:ln w="76200">
            <a:solidFill>
              <a:srgbClr val="BDD8F3"/>
            </a:solidFill>
          </a:ln>
          <a:effectLst>
            <a:outerShdw blurRad="50800" dist="38100" dir="10800000" algn="r" rotWithShape="0">
              <a:prstClr val="black">
                <a:alpha val="40000"/>
              </a:prstClr>
            </a:outerShdw>
            <a:reflection blurRad="6350" stA="52000" endA="300" endPos="35000" dir="5400000" sy="-100000" algn="bl" rotWithShape="0"/>
          </a:effectLst>
          <a:scene3d>
            <a:camera prst="perspectiveContrastingRightFacing">
              <a:rot lat="170509" lon="20736677" rev="11714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3288" y="228600"/>
            <a:ext cx="7579112" cy="1323439"/>
          </a:xfrm>
          <a:prstGeom prst="rect">
            <a:avLst/>
          </a:prstGeom>
          <a:noFill/>
        </p:spPr>
        <p:txBody>
          <a:bodyPr wrap="square" rtlCol="0">
            <a:spAutoFit/>
          </a:bodyPr>
          <a:lstStyle/>
          <a:p>
            <a:r>
              <a:rPr lang="en-US" sz="4000" b="1" dirty="0"/>
              <a:t>Section </a:t>
            </a:r>
            <a:r>
              <a:rPr lang="en-US" sz="4000" b="1" dirty="0" smtClean="0"/>
              <a:t>3: The 5 Habits of Inclusive Leadership </a:t>
            </a:r>
            <a:endParaRPr lang="en-US" sz="4000" b="1" dirty="0"/>
          </a:p>
        </p:txBody>
      </p:sp>
      <p:sp>
        <p:nvSpPr>
          <p:cNvPr id="7" name="TextBox 6"/>
          <p:cNvSpPr txBox="1"/>
          <p:nvPr/>
        </p:nvSpPr>
        <p:spPr>
          <a:xfrm>
            <a:off x="1524000" y="3805297"/>
            <a:ext cx="5105400" cy="954107"/>
          </a:xfrm>
          <a:prstGeom prst="rect">
            <a:avLst/>
          </a:prstGeom>
          <a:noFill/>
        </p:spPr>
        <p:txBody>
          <a:bodyPr wrap="square" rtlCol="0">
            <a:spAutoFit/>
          </a:bodyPr>
          <a:lstStyle/>
          <a:p>
            <a:pPr marL="457200" indent="-457200">
              <a:buFont typeface="Arial" panose="020B0604020202020204" pitchFamily="34" charset="0"/>
              <a:buChar char="•"/>
            </a:pPr>
            <a:r>
              <a:rPr lang="en-US" sz="2400" b="1" dirty="0" smtClean="0"/>
              <a:t>The </a:t>
            </a:r>
            <a:r>
              <a:rPr lang="en-US" sz="2400" b="1" dirty="0"/>
              <a:t>New </a:t>
            </a:r>
            <a:r>
              <a:rPr lang="en-US" sz="2400" b="1" dirty="0" smtClean="0"/>
              <a:t>IQ: 5 Inclusive Habits</a:t>
            </a:r>
          </a:p>
          <a:p>
            <a:pPr marL="457200" indent="-457200">
              <a:buFont typeface="Arial" panose="020B0604020202020204" pitchFamily="34" charset="0"/>
              <a:buChar char="•"/>
            </a:pPr>
            <a:endParaRPr lang="en-US" sz="3200" dirty="0">
              <a:solidFill>
                <a:schemeClr val="accent2"/>
              </a:solidFill>
              <a:latin typeface="+mj-lt"/>
            </a:endParaRPr>
          </a:p>
        </p:txBody>
      </p:sp>
      <p:sp>
        <p:nvSpPr>
          <p:cNvPr id="10" name="Slide Number Placeholder 9"/>
          <p:cNvSpPr>
            <a:spLocks noGrp="1"/>
          </p:cNvSpPr>
          <p:nvPr>
            <p:ph type="sldNum" sz="quarter" idx="12"/>
          </p:nvPr>
        </p:nvSpPr>
        <p:spPr/>
        <p:txBody>
          <a:bodyPr/>
          <a:lstStyle/>
          <a:p>
            <a:fld id="{6E2D2B3B-882E-40F3-A32F-6DD516915044}" type="slidenum">
              <a:rPr lang="en-US" smtClean="0"/>
              <a:pPr/>
              <a:t>50</a:t>
            </a:fld>
            <a:endParaRPr lang="en-US" dirty="0"/>
          </a:p>
        </p:txBody>
      </p:sp>
      <p:sp>
        <p:nvSpPr>
          <p:cNvPr id="12" name="TextBox 11"/>
          <p:cNvSpPr txBox="1"/>
          <p:nvPr/>
        </p:nvSpPr>
        <p:spPr>
          <a:xfrm>
            <a:off x="1495697" y="2413337"/>
            <a:ext cx="5410200" cy="1015663"/>
          </a:xfrm>
          <a:prstGeom prst="rect">
            <a:avLst/>
          </a:prstGeom>
          <a:noFill/>
        </p:spPr>
        <p:txBody>
          <a:bodyPr wrap="square" rtlCol="0">
            <a:spAutoFit/>
          </a:bodyPr>
          <a:lstStyle/>
          <a:p>
            <a:r>
              <a:rPr lang="en-US" sz="2000" b="1" u="sng" dirty="0"/>
              <a:t>Objective:</a:t>
            </a:r>
            <a:endParaRPr lang="en-US" sz="2000" dirty="0"/>
          </a:p>
          <a:p>
            <a:r>
              <a:rPr lang="en-US" sz="2000" dirty="0"/>
              <a:t>In this section you will </a:t>
            </a:r>
            <a:r>
              <a:rPr lang="en-US" sz="2000" dirty="0" smtClean="0"/>
              <a:t>cover the 5 Habits of Inclusive Leadership </a:t>
            </a:r>
            <a:endParaRPr lang="en-US" sz="2000" dirty="0"/>
          </a:p>
        </p:txBody>
      </p:sp>
      <p:sp>
        <p:nvSpPr>
          <p:cNvPr id="13" name="Rounded Rectangle 12"/>
          <p:cNvSpPr/>
          <p:nvPr/>
        </p:nvSpPr>
        <p:spPr>
          <a:xfrm>
            <a:off x="-10886" y="2590800"/>
            <a:ext cx="1260088" cy="637770"/>
          </a:xfrm>
          <a:prstGeom prst="roundRect">
            <a:avLst>
              <a:gd name="adj" fmla="val 4430"/>
            </a:avLst>
          </a:prstGeom>
          <a:gradFill>
            <a:gsLst>
              <a:gs pos="17000">
                <a:schemeClr val="accent3">
                  <a:lumMod val="75000"/>
                </a:schemeClr>
              </a:gs>
              <a:gs pos="70000">
                <a:srgbClr val="F3BC1B"/>
              </a:gs>
            </a:gsLst>
            <a:lin ang="16200000" scaled="0"/>
          </a:gradFill>
          <a:ln>
            <a:solidFill>
              <a:srgbClr val="BDD8F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Section 3</a:t>
            </a:r>
            <a:endParaRPr lang="en-US" dirty="0">
              <a:solidFill>
                <a:sysClr val="windowText" lastClr="000000"/>
              </a:solidFill>
            </a:endParaRPr>
          </a:p>
        </p:txBody>
      </p:sp>
    </p:spTree>
    <p:extLst>
      <p:ext uri="{BB962C8B-B14F-4D97-AF65-F5344CB8AC3E}">
        <p14:creationId xmlns:p14="http://schemas.microsoft.com/office/powerpoint/2010/main" val="27649887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229600" cy="762000"/>
          </a:xfrm>
        </p:spPr>
        <p:txBody>
          <a:bodyPr/>
          <a:lstStyle/>
          <a:p>
            <a:r>
              <a:rPr lang="en-US" b="1" dirty="0">
                <a:solidFill>
                  <a:schemeClr val="tx1"/>
                </a:solidFill>
                <a:latin typeface="+mn-lt"/>
              </a:rPr>
              <a:t>The New </a:t>
            </a:r>
            <a:r>
              <a:rPr lang="en-US" b="1" dirty="0" smtClean="0">
                <a:solidFill>
                  <a:schemeClr val="tx1"/>
                </a:solidFill>
                <a:latin typeface="+mn-lt"/>
              </a:rPr>
              <a:t>IQ: 5 Inclusive Habits</a:t>
            </a:r>
            <a:endParaRPr lang="en-US" dirty="0">
              <a:solidFill>
                <a:schemeClr val="tx1"/>
              </a:solidFill>
              <a:latin typeface="+mn-lt"/>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481942467"/>
              </p:ext>
            </p:extLst>
          </p:nvPr>
        </p:nvGraphicFramePr>
        <p:xfrm>
          <a:off x="304800" y="2209800"/>
          <a:ext cx="8229600" cy="3840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a:xfrm>
            <a:off x="8534400" y="5562600"/>
            <a:ext cx="533400" cy="365125"/>
          </a:xfrm>
          <a:ln>
            <a:noFill/>
          </a:ln>
        </p:spPr>
        <p:txBody>
          <a:bodyPr/>
          <a:lstStyle/>
          <a:p>
            <a:fld id="{4F6B934D-66B9-4806-B565-460C2C79199E}" type="slidenum">
              <a:rPr lang="en-US" smtClean="0"/>
              <a:pPr/>
              <a:t>51</a:t>
            </a:fld>
            <a:endParaRPr lang="en-US" dirty="0"/>
          </a:p>
        </p:txBody>
      </p:sp>
    </p:spTree>
    <p:extLst>
      <p:ext uri="{BB962C8B-B14F-4D97-AF65-F5344CB8AC3E}">
        <p14:creationId xmlns:p14="http://schemas.microsoft.com/office/powerpoint/2010/main" val="1297642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00470651"/>
              </p:ext>
            </p:extLst>
          </p:nvPr>
        </p:nvGraphicFramePr>
        <p:xfrm>
          <a:off x="1828800" y="2286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228600" y="304800"/>
            <a:ext cx="7620000" cy="1143000"/>
          </a:xfrm>
        </p:spPr>
        <p:txBody>
          <a:bodyPr>
            <a:normAutofit fontScale="90000"/>
          </a:bodyPr>
          <a:lstStyle/>
          <a:p>
            <a:r>
              <a:rPr lang="en-US" b="1" dirty="0" smtClean="0">
                <a:solidFill>
                  <a:schemeClr val="tx1"/>
                </a:solidFill>
                <a:latin typeface="+mn-lt"/>
              </a:rPr>
              <a:t>The New IQ Logic to change culture through behavior change</a:t>
            </a:r>
            <a:endParaRPr lang="en-US" b="1" dirty="0">
              <a:solidFill>
                <a:schemeClr val="tx1"/>
              </a:solidFill>
              <a:latin typeface="+mn-lt"/>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52</a:t>
            </a:fld>
            <a:endParaRPr lang="en-US"/>
          </a:p>
        </p:txBody>
      </p:sp>
    </p:spTree>
    <p:extLst>
      <p:ext uri="{BB962C8B-B14F-4D97-AF65-F5344CB8AC3E}">
        <p14:creationId xmlns:p14="http://schemas.microsoft.com/office/powerpoint/2010/main" val="11113296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IQ Scores</a:t>
            </a:r>
            <a:endParaRPr lang="en-US" dirty="0"/>
          </a:p>
        </p:txBody>
      </p:sp>
      <p:sp>
        <p:nvSpPr>
          <p:cNvPr id="4" name="Rectangle 1"/>
          <p:cNvSpPr>
            <a:spLocks noChangeArrowheads="1"/>
          </p:cNvSpPr>
          <p:nvPr/>
        </p:nvSpPr>
        <p:spPr bwMode="auto">
          <a:xfrm>
            <a:off x="304801" y="2329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67054098"/>
              </p:ext>
            </p:extLst>
          </p:nvPr>
        </p:nvGraphicFramePr>
        <p:xfrm>
          <a:off x="685800" y="2743200"/>
          <a:ext cx="7308850" cy="823722"/>
        </p:xfrm>
        <a:graphic>
          <a:graphicData uri="http://schemas.openxmlformats.org/drawingml/2006/table">
            <a:tbl>
              <a:tblPr firstRow="1" firstCol="1" bandRow="1">
                <a:tableStyleId>{5C22544A-7EE6-4342-B048-85BDC9FD1C3A}</a:tableStyleId>
              </a:tblPr>
              <a:tblGrid>
                <a:gridCol w="1394930"/>
                <a:gridCol w="1467582"/>
                <a:gridCol w="1598357"/>
                <a:gridCol w="1438521"/>
                <a:gridCol w="1409460"/>
              </a:tblGrid>
              <a:tr h="490728">
                <a:tc>
                  <a:txBody>
                    <a:bodyPr/>
                    <a:lstStyle/>
                    <a:p>
                      <a:pPr marL="0" marR="0" algn="ctr">
                        <a:lnSpc>
                          <a:spcPct val="115000"/>
                        </a:lnSpc>
                        <a:spcBef>
                          <a:spcPts val="0"/>
                        </a:spcBef>
                        <a:spcAft>
                          <a:spcPts val="0"/>
                        </a:spcAft>
                      </a:pPr>
                      <a:r>
                        <a:rPr lang="en-US" sz="2800" dirty="0">
                          <a:effectLst/>
                        </a:rPr>
                        <a:t>44%</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a:effectLst/>
                        </a:rPr>
                        <a:t>56%</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dirty="0">
                          <a:effectLst/>
                        </a:rPr>
                        <a:t>55%</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dirty="0">
                          <a:effectLst/>
                        </a:rPr>
                        <a:t>74%</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a:effectLst/>
                        </a:rPr>
                        <a:t>59%</a:t>
                      </a:r>
                      <a:endParaRPr lang="en-US" sz="1100">
                        <a:effectLst/>
                        <a:latin typeface="Calibri"/>
                        <a:ea typeface="Calibri"/>
                        <a:cs typeface="Times New Roman"/>
                      </a:endParaRPr>
                    </a:p>
                  </a:txBody>
                  <a:tcPr marL="68580" marR="68580" marT="0" marB="0" anchor="ctr"/>
                </a:tc>
              </a:tr>
              <a:tr h="327152">
                <a:tc>
                  <a:txBody>
                    <a:bodyPr/>
                    <a:lstStyle/>
                    <a:p>
                      <a:pPr marL="0" marR="0" algn="ctr">
                        <a:lnSpc>
                          <a:spcPct val="115000"/>
                        </a:lnSpc>
                        <a:spcBef>
                          <a:spcPts val="0"/>
                        </a:spcBef>
                        <a:spcAft>
                          <a:spcPts val="0"/>
                        </a:spcAft>
                      </a:pPr>
                      <a:r>
                        <a:rPr lang="en-US" sz="1900">
                          <a:effectLst/>
                        </a:rPr>
                        <a:t>Fair</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900" dirty="0">
                          <a:effectLst/>
                        </a:rPr>
                        <a:t>Open</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900">
                          <a:effectLst/>
                        </a:rPr>
                        <a:t>Cooperative</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900">
                          <a:effectLst/>
                        </a:rPr>
                        <a:t>Supportive</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900" dirty="0">
                          <a:effectLst/>
                        </a:rPr>
                        <a:t>Empowered</a:t>
                      </a:r>
                      <a:endParaRPr lang="en-US" sz="1100" dirty="0">
                        <a:effectLst/>
                        <a:latin typeface="Calibri"/>
                        <a:ea typeface="Calibri"/>
                        <a:cs typeface="Times New Roman"/>
                      </a:endParaRPr>
                    </a:p>
                  </a:txBody>
                  <a:tcPr marL="68580" marR="68580" marT="0" marB="0" anchor="b"/>
                </a:tc>
              </a:tr>
            </a:tbl>
          </a:graphicData>
        </a:graphic>
      </p:graphicFrame>
      <p:sp>
        <p:nvSpPr>
          <p:cNvPr id="7" name="TextBox 6"/>
          <p:cNvSpPr txBox="1"/>
          <p:nvPr/>
        </p:nvSpPr>
        <p:spPr>
          <a:xfrm>
            <a:off x="609600" y="1981200"/>
            <a:ext cx="3505200" cy="369332"/>
          </a:xfrm>
          <a:prstGeom prst="rect">
            <a:avLst/>
          </a:prstGeom>
          <a:noFill/>
        </p:spPr>
        <p:txBody>
          <a:bodyPr wrap="square" rtlCol="0">
            <a:spAutoFit/>
          </a:bodyPr>
          <a:lstStyle/>
          <a:p>
            <a:r>
              <a:rPr lang="en-US" dirty="0"/>
              <a:t>G</a:t>
            </a:r>
            <a:r>
              <a:rPr lang="en-US" dirty="0" smtClean="0"/>
              <a:t>overnment Average</a:t>
            </a:r>
            <a:endParaRPr lang="en-US" dirty="0"/>
          </a:p>
        </p:txBody>
      </p:sp>
    </p:spTree>
    <p:extLst>
      <p:ext uri="{BB962C8B-B14F-4D97-AF65-F5344CB8AC3E}">
        <p14:creationId xmlns:p14="http://schemas.microsoft.com/office/powerpoint/2010/main" val="12874248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1143000"/>
            <a:ext cx="7842826" cy="4306957"/>
          </a:xfrm>
          <a:prstGeom prst="roundRect">
            <a:avLst>
              <a:gd name="adj" fmla="val 1226"/>
            </a:avLst>
          </a:prstGeom>
          <a:solidFill>
            <a:schemeClr val="bg1"/>
          </a:solidFill>
          <a:ln w="76200">
            <a:solidFill>
              <a:srgbClr val="BDD8F3"/>
            </a:solidFill>
          </a:ln>
          <a:effectLst>
            <a:outerShdw blurRad="50800" dist="38100" dir="16200000"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76200" y="2057400"/>
            <a:ext cx="7994625" cy="2123658"/>
          </a:xfrm>
          <a:prstGeom prst="rect">
            <a:avLst/>
          </a:prstGeom>
          <a:noFill/>
        </p:spPr>
        <p:txBody>
          <a:bodyPr wrap="none" lIns="91440" tIns="45720" rIns="91440" bIns="45720">
            <a:spAutoFit/>
          </a:bodyPr>
          <a:lstStyle/>
          <a:p>
            <a:pPr algn="ctr"/>
            <a:r>
              <a:rPr lang="en-US" sz="6600" b="1" cap="none" spc="0" dirty="0" smtClean="0">
                <a:ln w="9525">
                  <a:solidFill>
                    <a:schemeClr val="bg1"/>
                  </a:solidFill>
                  <a:prstDash val="solid"/>
                </a:ln>
                <a:solidFill>
                  <a:schemeClr val="accent1">
                    <a:lumMod val="50000"/>
                  </a:schemeClr>
                </a:solidFill>
                <a:effectLst>
                  <a:outerShdw blurRad="12700" dist="38100" dir="2700000" algn="tl" rotWithShape="0">
                    <a:schemeClr val="accent5">
                      <a:lumMod val="60000"/>
                      <a:lumOff val="40000"/>
                    </a:schemeClr>
                  </a:outerShdw>
                </a:effectLst>
              </a:rPr>
              <a:t>Habits sustain </a:t>
            </a:r>
          </a:p>
          <a:p>
            <a:pPr algn="ctr"/>
            <a:r>
              <a:rPr lang="en-US" sz="6600" b="1" cap="none" spc="0" dirty="0" smtClean="0">
                <a:ln w="9525">
                  <a:solidFill>
                    <a:schemeClr val="bg1"/>
                  </a:solidFill>
                  <a:prstDash val="solid"/>
                </a:ln>
                <a:solidFill>
                  <a:schemeClr val="accent1">
                    <a:lumMod val="50000"/>
                  </a:schemeClr>
                </a:solidFill>
                <a:effectLst>
                  <a:outerShdw blurRad="12700" dist="38100" dir="2700000" algn="tl" rotWithShape="0">
                    <a:schemeClr val="accent5">
                      <a:lumMod val="60000"/>
                      <a:lumOff val="40000"/>
                    </a:schemeClr>
                  </a:outerShdw>
                </a:effectLst>
              </a:rPr>
              <a:t>performance culture…</a:t>
            </a:r>
            <a:endParaRPr lang="en-US" sz="6600" b="1" cap="none" spc="0" dirty="0">
              <a:ln w="9525">
                <a:solidFill>
                  <a:schemeClr val="bg1"/>
                </a:solidFill>
                <a:prstDash val="solid"/>
              </a:ln>
              <a:solidFill>
                <a:schemeClr val="accent1">
                  <a:lumMod val="50000"/>
                </a:schemeClr>
              </a:solidFill>
              <a:effectLst>
                <a:outerShdw blurRad="12700" dist="38100" dir="2700000" algn="tl" rotWithShape="0">
                  <a:schemeClr val="accent5">
                    <a:lumMod val="60000"/>
                    <a:lumOff val="40000"/>
                  </a:schemeClr>
                </a:outerShdw>
              </a:effectLst>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54</a:t>
            </a:fld>
            <a:endParaRPr lang="en-US" dirty="0"/>
          </a:p>
        </p:txBody>
      </p:sp>
    </p:spTree>
    <p:extLst>
      <p:ext uri="{BB962C8B-B14F-4D97-AF65-F5344CB8AC3E}">
        <p14:creationId xmlns:p14="http://schemas.microsoft.com/office/powerpoint/2010/main" val="18084319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371600" y="1865243"/>
            <a:ext cx="6487160" cy="4230757"/>
          </a:xfrm>
          <a:prstGeom prst="roundRect">
            <a:avLst>
              <a:gd name="adj" fmla="val 1226"/>
            </a:avLst>
          </a:prstGeom>
          <a:solidFill>
            <a:schemeClr val="bg1"/>
          </a:solidFill>
          <a:ln w="76200">
            <a:solidFill>
              <a:srgbClr val="BDD8F3"/>
            </a:solidFill>
          </a:ln>
          <a:effectLst>
            <a:outerShdw blurRad="50800" dist="38100" dir="10800000" algn="r" rotWithShape="0">
              <a:prstClr val="black">
                <a:alpha val="40000"/>
              </a:prstClr>
            </a:outerShdw>
            <a:reflection blurRad="6350" stA="52000" endA="300" endPos="35000" dir="5400000" sy="-100000" algn="bl" rotWithShape="0"/>
          </a:effectLst>
          <a:scene3d>
            <a:camera prst="perspectiveContrastingRightFacing">
              <a:rot lat="170509" lon="20736677" rev="11714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3288" y="228600"/>
            <a:ext cx="7579112" cy="707886"/>
          </a:xfrm>
          <a:prstGeom prst="rect">
            <a:avLst/>
          </a:prstGeom>
          <a:noFill/>
        </p:spPr>
        <p:txBody>
          <a:bodyPr wrap="square" rtlCol="0">
            <a:spAutoFit/>
          </a:bodyPr>
          <a:lstStyle/>
          <a:p>
            <a:r>
              <a:rPr lang="en-US" sz="4000" b="1" dirty="0"/>
              <a:t>Section 4</a:t>
            </a:r>
            <a:r>
              <a:rPr lang="en-US" sz="4000" b="1" dirty="0" smtClean="0"/>
              <a:t>: Making Habits Stick</a:t>
            </a:r>
            <a:endParaRPr lang="en-US" sz="4000" b="1" dirty="0"/>
          </a:p>
        </p:txBody>
      </p:sp>
      <p:sp>
        <p:nvSpPr>
          <p:cNvPr id="7" name="TextBox 6"/>
          <p:cNvSpPr txBox="1"/>
          <p:nvPr/>
        </p:nvSpPr>
        <p:spPr>
          <a:xfrm>
            <a:off x="1524000" y="3805297"/>
            <a:ext cx="6096000" cy="1569660"/>
          </a:xfrm>
          <a:prstGeom prst="rect">
            <a:avLst/>
          </a:prstGeom>
          <a:noFill/>
        </p:spPr>
        <p:txBody>
          <a:bodyPr wrap="square" rtlCol="0">
            <a:spAutoFit/>
          </a:bodyPr>
          <a:lstStyle/>
          <a:p>
            <a:pPr lvl="0"/>
            <a:r>
              <a:rPr lang="en-US" sz="2400" b="1" dirty="0"/>
              <a:t>Identify Target Actions</a:t>
            </a:r>
            <a:endParaRPr lang="en-US" sz="2400" dirty="0"/>
          </a:p>
          <a:p>
            <a:pPr lvl="0"/>
            <a:r>
              <a:rPr lang="en-US" sz="2400" b="1" dirty="0"/>
              <a:t>Use 3 Step Method to New Habit</a:t>
            </a:r>
            <a:endParaRPr lang="en-US" sz="2400" dirty="0"/>
          </a:p>
          <a:p>
            <a:pPr lvl="0"/>
            <a:r>
              <a:rPr lang="en-US" sz="2400" b="1" dirty="0"/>
              <a:t>Shape Environment</a:t>
            </a:r>
            <a:endParaRPr lang="en-US" sz="2400" dirty="0"/>
          </a:p>
          <a:p>
            <a:pPr lvl="0"/>
            <a:r>
              <a:rPr lang="en-US" sz="2400" b="1" dirty="0"/>
              <a:t>Identify Measurement System</a:t>
            </a:r>
            <a:endParaRPr lang="en-US" sz="2400" dirty="0"/>
          </a:p>
        </p:txBody>
      </p:sp>
      <p:sp>
        <p:nvSpPr>
          <p:cNvPr id="10" name="Slide Number Placeholder 9"/>
          <p:cNvSpPr>
            <a:spLocks noGrp="1"/>
          </p:cNvSpPr>
          <p:nvPr>
            <p:ph type="sldNum" sz="quarter" idx="12"/>
          </p:nvPr>
        </p:nvSpPr>
        <p:spPr/>
        <p:txBody>
          <a:bodyPr/>
          <a:lstStyle/>
          <a:p>
            <a:fld id="{6E2D2B3B-882E-40F3-A32F-6DD516915044}" type="slidenum">
              <a:rPr lang="en-US" smtClean="0"/>
              <a:pPr/>
              <a:t>55</a:t>
            </a:fld>
            <a:endParaRPr lang="en-US" dirty="0"/>
          </a:p>
        </p:txBody>
      </p:sp>
      <p:sp>
        <p:nvSpPr>
          <p:cNvPr id="12" name="TextBox 11"/>
          <p:cNvSpPr txBox="1"/>
          <p:nvPr/>
        </p:nvSpPr>
        <p:spPr>
          <a:xfrm>
            <a:off x="1371600" y="2057400"/>
            <a:ext cx="5410200" cy="1569660"/>
          </a:xfrm>
          <a:prstGeom prst="rect">
            <a:avLst/>
          </a:prstGeom>
          <a:noFill/>
        </p:spPr>
        <p:txBody>
          <a:bodyPr wrap="square" rtlCol="0">
            <a:spAutoFit/>
          </a:bodyPr>
          <a:lstStyle/>
          <a:p>
            <a:r>
              <a:rPr lang="en-US" sz="2400" b="1" u="sng" dirty="0"/>
              <a:t>Objective:</a:t>
            </a:r>
            <a:endParaRPr lang="en-US" sz="2400" dirty="0"/>
          </a:p>
          <a:p>
            <a:r>
              <a:rPr lang="en-US" sz="2400" dirty="0"/>
              <a:t>In this section you will identify target behaviors and create new pathways for positive habits</a:t>
            </a:r>
          </a:p>
        </p:txBody>
      </p:sp>
      <p:sp>
        <p:nvSpPr>
          <p:cNvPr id="13" name="Rounded Rectangle 12"/>
          <p:cNvSpPr/>
          <p:nvPr/>
        </p:nvSpPr>
        <p:spPr>
          <a:xfrm>
            <a:off x="-43543" y="3110115"/>
            <a:ext cx="1260088" cy="637770"/>
          </a:xfrm>
          <a:prstGeom prst="roundRect">
            <a:avLst>
              <a:gd name="adj" fmla="val 4430"/>
            </a:avLst>
          </a:prstGeom>
          <a:gradFill>
            <a:gsLst>
              <a:gs pos="17000">
                <a:schemeClr val="accent2">
                  <a:lumMod val="75000"/>
                </a:schemeClr>
              </a:gs>
              <a:gs pos="70000">
                <a:srgbClr val="F3BC1B"/>
              </a:gs>
            </a:gsLst>
            <a:lin ang="16200000" scaled="0"/>
          </a:gradFill>
          <a:ln>
            <a:solidFill>
              <a:srgbClr val="BDD8F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Section </a:t>
            </a:r>
            <a:r>
              <a:rPr lang="en-US" dirty="0">
                <a:solidFill>
                  <a:sysClr val="windowText" lastClr="000000"/>
                </a:solidFill>
              </a:rPr>
              <a:t>4</a:t>
            </a:r>
          </a:p>
        </p:txBody>
      </p:sp>
    </p:spTree>
    <p:extLst>
      <p:ext uri="{BB962C8B-B14F-4D97-AF65-F5344CB8AC3E}">
        <p14:creationId xmlns:p14="http://schemas.microsoft.com/office/powerpoint/2010/main" val="30813157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224" y="1981200"/>
            <a:ext cx="8458200" cy="2985433"/>
          </a:xfrm>
          <a:prstGeom prst="rect">
            <a:avLst/>
          </a:prstGeom>
        </p:spPr>
        <p:txBody>
          <a:bodyPr wrap="square">
            <a:spAutoFit/>
          </a:bodyPr>
          <a:lstStyle/>
          <a:p>
            <a:r>
              <a:rPr lang="en-US" sz="2800" b="1" dirty="0" smtClean="0"/>
              <a:t>1.  Shrink </a:t>
            </a:r>
            <a:r>
              <a:rPr lang="en-US" sz="2800" b="1" dirty="0"/>
              <a:t>the </a:t>
            </a:r>
            <a:r>
              <a:rPr lang="en-US" sz="2800" b="1" dirty="0" smtClean="0"/>
              <a:t>change</a:t>
            </a:r>
          </a:p>
          <a:p>
            <a:endParaRPr lang="en-US" sz="2400" dirty="0"/>
          </a:p>
          <a:p>
            <a:r>
              <a:rPr lang="en-US" sz="2800" b="1" dirty="0" smtClean="0"/>
              <a:t>2.  Find </a:t>
            </a:r>
            <a:r>
              <a:rPr lang="en-US" sz="2800" b="1" dirty="0"/>
              <a:t>a </a:t>
            </a:r>
            <a:r>
              <a:rPr lang="en-US" sz="2800" b="1" dirty="0" smtClean="0"/>
              <a:t>spot</a:t>
            </a:r>
          </a:p>
          <a:p>
            <a:endParaRPr lang="en-US" sz="2400" dirty="0"/>
          </a:p>
          <a:p>
            <a:r>
              <a:rPr lang="en-US" sz="2800" b="1" dirty="0" smtClean="0"/>
              <a:t>3.  Train </a:t>
            </a:r>
            <a:r>
              <a:rPr lang="en-US" sz="2800" b="1" dirty="0"/>
              <a:t>the cycle </a:t>
            </a:r>
            <a:r>
              <a:rPr lang="en-US" sz="2800" b="1" dirty="0" smtClean="0"/>
              <a:t>everyday</a:t>
            </a:r>
          </a:p>
          <a:p>
            <a:r>
              <a:rPr lang="en-US" sz="2800" b="1" dirty="0" smtClean="0"/>
              <a:t> </a:t>
            </a:r>
          </a:p>
          <a:p>
            <a:r>
              <a:rPr lang="en-US" sz="2800" b="1" dirty="0" smtClean="0"/>
              <a:t>Shape </a:t>
            </a:r>
            <a:r>
              <a:rPr lang="en-US" sz="2800" b="1" dirty="0"/>
              <a:t>your </a:t>
            </a:r>
            <a:r>
              <a:rPr lang="en-US" sz="2800" b="1" dirty="0" smtClean="0"/>
              <a:t>environment</a:t>
            </a:r>
            <a:endParaRPr lang="en-US" sz="2400" dirty="0"/>
          </a:p>
        </p:txBody>
      </p:sp>
      <p:sp>
        <p:nvSpPr>
          <p:cNvPr id="2" name="Title 1"/>
          <p:cNvSpPr>
            <a:spLocks noGrp="1"/>
          </p:cNvSpPr>
          <p:nvPr>
            <p:ph type="title"/>
          </p:nvPr>
        </p:nvSpPr>
        <p:spPr>
          <a:xfrm>
            <a:off x="159224" y="228600"/>
            <a:ext cx="7620000" cy="1112838"/>
          </a:xfrm>
        </p:spPr>
        <p:txBody>
          <a:bodyPr>
            <a:normAutofit/>
          </a:bodyPr>
          <a:lstStyle/>
          <a:p>
            <a:r>
              <a:rPr lang="en-US" b="1" dirty="0" smtClean="0">
                <a:solidFill>
                  <a:schemeClr val="tx1"/>
                </a:solidFill>
                <a:latin typeface="+mn-lt"/>
              </a:rPr>
              <a:t>3 Small Steps to Creating Habits</a:t>
            </a:r>
            <a:endParaRPr lang="en-US" b="1" dirty="0">
              <a:solidFill>
                <a:schemeClr val="tx1"/>
              </a:solidFill>
              <a:latin typeface="+mn-lt"/>
            </a:endParaRPr>
          </a:p>
        </p:txBody>
      </p:sp>
      <p:pic>
        <p:nvPicPr>
          <p:cNvPr id="1026" name="Picture 2" descr="2012-03-11-DSC0258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600200"/>
            <a:ext cx="3791066" cy="3962400"/>
          </a:xfrm>
          <a:prstGeom prst="roundRect">
            <a:avLst>
              <a:gd name="adj" fmla="val 16667"/>
            </a:avLst>
          </a:prstGeom>
          <a:ln>
            <a:noFill/>
          </a:ln>
          <a:effectLst>
            <a:outerShdw blurRad="76200" dist="38100" dir="7800000" algn="tl" rotWithShape="0">
              <a:srgbClr val="000000">
                <a:alpha val="40000"/>
              </a:srgbClr>
            </a:outerShdw>
            <a:softEdge rad="127000"/>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6E2D2B3B-882E-40F3-A32F-6DD516915044}" type="slidenum">
              <a:rPr lang="en-US" smtClean="0"/>
              <a:pPr/>
              <a:t>56</a:t>
            </a:fld>
            <a:endParaRPr lang="en-US"/>
          </a:p>
        </p:txBody>
      </p:sp>
    </p:spTree>
    <p:extLst>
      <p:ext uri="{BB962C8B-B14F-4D97-AF65-F5344CB8AC3E}">
        <p14:creationId xmlns:p14="http://schemas.microsoft.com/office/powerpoint/2010/main" val="42130813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
          <p:cNvSpPr>
            <a:spLocks noGrp="1"/>
          </p:cNvSpPr>
          <p:nvPr>
            <p:ph type="title"/>
          </p:nvPr>
        </p:nvSpPr>
        <p:spPr>
          <a:xfrm>
            <a:off x="419100" y="-228600"/>
            <a:ext cx="7620000" cy="1143000"/>
          </a:xfrm>
        </p:spPr>
        <p:txBody>
          <a:bodyPr/>
          <a:lstStyle/>
          <a:p>
            <a:r>
              <a:rPr lang="en-US" dirty="0" smtClean="0"/>
              <a:t>But First, Your Story…</a:t>
            </a:r>
          </a:p>
        </p:txBody>
      </p:sp>
      <p:sp>
        <p:nvSpPr>
          <p:cNvPr id="57347" name="Content Placeholder 3"/>
          <p:cNvSpPr>
            <a:spLocks noGrp="1"/>
          </p:cNvSpPr>
          <p:nvPr>
            <p:ph idx="1"/>
          </p:nvPr>
        </p:nvSpPr>
        <p:spPr>
          <a:xfrm>
            <a:off x="152400" y="1219200"/>
            <a:ext cx="8153400" cy="5638799"/>
          </a:xfrm>
        </p:spPr>
        <p:txBody>
          <a:bodyPr>
            <a:normAutofit fontScale="77500" lnSpcReduction="20000"/>
          </a:bodyPr>
          <a:lstStyle/>
          <a:p>
            <a:endParaRPr lang="en-US" sz="2000" dirty="0"/>
          </a:p>
          <a:p>
            <a:r>
              <a:rPr lang="en-US" sz="3100" dirty="0"/>
              <a:t>Who: Who were your parents? Grandparents? History</a:t>
            </a:r>
            <a:r>
              <a:rPr lang="en-US" sz="3100" dirty="0" smtClean="0"/>
              <a:t>?</a:t>
            </a:r>
          </a:p>
          <a:p>
            <a:pPr marL="114300" indent="0">
              <a:buNone/>
            </a:pPr>
            <a:endParaRPr lang="en-US" sz="3100" dirty="0"/>
          </a:p>
          <a:p>
            <a:r>
              <a:rPr lang="en-US" sz="3100" dirty="0"/>
              <a:t>What: What were the 3 events growing up that impacted you the most</a:t>
            </a:r>
            <a:r>
              <a:rPr lang="en-US" sz="3100" dirty="0" smtClean="0"/>
              <a:t>?</a:t>
            </a:r>
          </a:p>
          <a:p>
            <a:pPr marL="114300" indent="0">
              <a:buNone/>
            </a:pPr>
            <a:endParaRPr lang="en-US" sz="3100" dirty="0"/>
          </a:p>
          <a:p>
            <a:r>
              <a:rPr lang="en-US" sz="3100" dirty="0"/>
              <a:t>When: When were you born? Generational </a:t>
            </a:r>
            <a:r>
              <a:rPr lang="en-US" sz="3100" dirty="0" smtClean="0"/>
              <a:t>memories</a:t>
            </a:r>
          </a:p>
          <a:p>
            <a:pPr marL="114300" indent="0">
              <a:buNone/>
            </a:pPr>
            <a:endParaRPr lang="en-US" sz="3100" dirty="0"/>
          </a:p>
          <a:p>
            <a:r>
              <a:rPr lang="en-US" sz="3100" dirty="0"/>
              <a:t>Where: Where were you born? Spent most of your time growing up? Memories</a:t>
            </a:r>
            <a:r>
              <a:rPr lang="en-US" sz="3100" dirty="0" smtClean="0"/>
              <a:t>?</a:t>
            </a:r>
          </a:p>
          <a:p>
            <a:pPr marL="114300" indent="0">
              <a:buNone/>
            </a:pPr>
            <a:endParaRPr lang="en-US" sz="3100" dirty="0"/>
          </a:p>
          <a:p>
            <a:r>
              <a:rPr lang="en-US" sz="3100" dirty="0"/>
              <a:t>How: How were you raised? Parents or Grandparents? Strict? Religious</a:t>
            </a:r>
            <a:r>
              <a:rPr lang="en-US" sz="3100" dirty="0" smtClean="0"/>
              <a:t>?</a:t>
            </a:r>
          </a:p>
          <a:p>
            <a:pPr marL="114300" indent="0">
              <a:buNone/>
            </a:pPr>
            <a:endParaRPr lang="en-US" sz="3100" dirty="0"/>
          </a:p>
          <a:p>
            <a:r>
              <a:rPr lang="en-US" sz="3100" dirty="0"/>
              <a:t>Why:  In your opinion why do good or bad things happen to people?</a:t>
            </a:r>
          </a:p>
          <a:p>
            <a:endParaRPr lang="en-US" sz="3100" dirty="0"/>
          </a:p>
        </p:txBody>
      </p:sp>
    </p:spTree>
    <p:extLst>
      <p:ext uri="{BB962C8B-B14F-4D97-AF65-F5344CB8AC3E}">
        <p14:creationId xmlns:p14="http://schemas.microsoft.com/office/powerpoint/2010/main" val="12530467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age.slidesharecdn.com/3stepstonewhabitsv2-101230181501-phpapp01/95/slide-3-728.jpg?cb=13252729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4389"/>
            <a:ext cx="6934200" cy="6675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4632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age.slidesharecdn.com/3stepstonewhabitsv2-101230181501-phpapp01/95/slide-4-728.jpg?cb=13252729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7315200" cy="6477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766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0"/>
          <p:cNvPicPr>
            <a:picLocks noChangeAspect="1" noChangeArrowheads="1"/>
          </p:cNvPicPr>
          <p:nvPr/>
        </p:nvPicPr>
        <p:blipFill rotWithShape="1">
          <a:blip r:embed="rId2" cstate="print"/>
          <a:srcRect l="45292" t="20274" r="10782" b="21787"/>
          <a:stretch/>
        </p:blipFill>
        <p:spPr bwMode="auto">
          <a:xfrm>
            <a:off x="2514600" y="1905257"/>
            <a:ext cx="4033382" cy="2992490"/>
          </a:xfrm>
          <a:prstGeom prst="ellipse">
            <a:avLst/>
          </a:prstGeom>
          <a:noFill/>
        </p:spPr>
      </p:pic>
      <p:sp>
        <p:nvSpPr>
          <p:cNvPr id="3" name="TextBox 2"/>
          <p:cNvSpPr txBox="1"/>
          <p:nvPr/>
        </p:nvSpPr>
        <p:spPr>
          <a:xfrm>
            <a:off x="381000" y="1200150"/>
            <a:ext cx="2667000" cy="1754326"/>
          </a:xfrm>
          <a:prstGeom prst="rect">
            <a:avLst/>
          </a:prstGeom>
          <a:noFill/>
        </p:spPr>
        <p:txBody>
          <a:bodyPr wrap="square" rtlCol="0">
            <a:spAutoFit/>
          </a:bodyPr>
          <a:lstStyle/>
          <a:p>
            <a:r>
              <a:rPr lang="en-US" sz="3600" b="1" dirty="0"/>
              <a:t>We are less Smart like this…</a:t>
            </a:r>
          </a:p>
        </p:txBody>
      </p:sp>
    </p:spTree>
    <p:extLst>
      <p:ext uri="{BB962C8B-B14F-4D97-AF65-F5344CB8AC3E}">
        <p14:creationId xmlns:p14="http://schemas.microsoft.com/office/powerpoint/2010/main" val="41699625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lidesharecdn.com/3stepstonewhabitsv2-101230181501-phpapp01/95/slide-5-728.jpg?cb=13252729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1"/>
            <a:ext cx="7391400" cy="6299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8956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871911479"/>
              </p:ext>
            </p:extLst>
          </p:nvPr>
        </p:nvGraphicFramePr>
        <p:xfrm>
          <a:off x="457200" y="1219200"/>
          <a:ext cx="7848600" cy="5426507"/>
        </p:xfrm>
        <a:graphic>
          <a:graphicData uri="http://schemas.openxmlformats.org/drawingml/2006/table">
            <a:tbl>
              <a:tblPr firstRow="1" firstCol="1" bandRow="1">
                <a:tableStyleId>{5C22544A-7EE6-4342-B048-85BDC9FD1C3A}</a:tableStyleId>
              </a:tblPr>
              <a:tblGrid>
                <a:gridCol w="360629"/>
                <a:gridCol w="7104393"/>
                <a:gridCol w="383578"/>
              </a:tblGrid>
              <a:tr h="375745">
                <a:tc>
                  <a:txBody>
                    <a:bodyPr/>
                    <a:lstStyle/>
                    <a:p>
                      <a:pPr marL="0" marR="0">
                        <a:lnSpc>
                          <a:spcPct val="115000"/>
                        </a:lnSpc>
                        <a:spcBef>
                          <a:spcPts val="0"/>
                        </a:spcBef>
                        <a:spcAft>
                          <a:spcPts val="0"/>
                        </a:spcAft>
                      </a:pPr>
                      <a:r>
                        <a:rPr lang="en-US" sz="700" dirty="0">
                          <a:effectLst/>
                        </a:rPr>
                        <a:t> </a:t>
                      </a:r>
                      <a:endParaRPr lang="en-US" sz="700" dirty="0">
                        <a:effectLst/>
                        <a:latin typeface="Calibri"/>
                        <a:ea typeface="Calibri"/>
                        <a:cs typeface="Times New Roman"/>
                      </a:endParaRPr>
                    </a:p>
                  </a:txBody>
                  <a:tcPr marL="44723" marR="44723" marT="0" marB="0"/>
                </a:tc>
                <a:tc>
                  <a:txBody>
                    <a:bodyPr/>
                    <a:lstStyle/>
                    <a:p>
                      <a:pPr marL="0" marR="0" algn="ctr">
                        <a:lnSpc>
                          <a:spcPct val="115000"/>
                        </a:lnSpc>
                        <a:spcBef>
                          <a:spcPts val="0"/>
                        </a:spcBef>
                        <a:spcAft>
                          <a:spcPts val="0"/>
                        </a:spcAft>
                      </a:pPr>
                      <a:r>
                        <a:rPr lang="en-US" sz="900" dirty="0">
                          <a:effectLst/>
                        </a:rPr>
                        <a:t>Behavioral Statement</a:t>
                      </a:r>
                      <a:endParaRPr lang="en-US" sz="700" dirty="0">
                        <a:effectLst/>
                      </a:endParaRPr>
                    </a:p>
                    <a:p>
                      <a:pPr marL="0" marR="0" algn="ctr">
                        <a:lnSpc>
                          <a:spcPct val="115000"/>
                        </a:lnSpc>
                        <a:spcBef>
                          <a:spcPts val="0"/>
                        </a:spcBef>
                        <a:spcAft>
                          <a:spcPts val="0"/>
                        </a:spcAft>
                      </a:pPr>
                      <a:r>
                        <a:rPr lang="en-US" sz="700" dirty="0">
                          <a:effectLst/>
                        </a:rPr>
                        <a:t> </a:t>
                      </a:r>
                      <a:endParaRPr lang="en-US" sz="7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Score</a:t>
                      </a:r>
                      <a:endParaRPr lang="en-US" sz="700">
                        <a:effectLst/>
                        <a:latin typeface="Calibri"/>
                        <a:ea typeface="Calibri"/>
                        <a:cs typeface="Times New Roman"/>
                      </a:endParaRPr>
                    </a:p>
                  </a:txBody>
                  <a:tcPr marL="44723" marR="44723" marT="0" marB="0"/>
                </a:tc>
              </a:tr>
              <a:tr h="326492">
                <a:tc>
                  <a:txBody>
                    <a:bodyPr/>
                    <a:lstStyle/>
                    <a:p>
                      <a:pPr marL="0" marR="0">
                        <a:lnSpc>
                          <a:spcPct val="115000"/>
                        </a:lnSpc>
                        <a:spcBef>
                          <a:spcPts val="0"/>
                        </a:spcBef>
                        <a:spcAft>
                          <a:spcPts val="0"/>
                        </a:spcAft>
                      </a:pPr>
                      <a:r>
                        <a:rPr lang="en-US" sz="700">
                          <a:effectLst/>
                        </a:rPr>
                        <a:t>1</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do not tolerate arbitrary actions, personal favoritism and coercion for political purposes.</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10312">
                <a:tc>
                  <a:txBody>
                    <a:bodyPr/>
                    <a:lstStyle/>
                    <a:p>
                      <a:pPr marL="0" marR="0">
                        <a:lnSpc>
                          <a:spcPct val="115000"/>
                        </a:lnSpc>
                        <a:spcBef>
                          <a:spcPts val="0"/>
                        </a:spcBef>
                        <a:spcAft>
                          <a:spcPts val="0"/>
                        </a:spcAft>
                      </a:pPr>
                      <a:r>
                        <a:rPr lang="en-US" sz="700">
                          <a:effectLst/>
                        </a:rPr>
                        <a:t>2</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do not tolerate prohibited personnel practices.</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10312">
                <a:tc>
                  <a:txBody>
                    <a:bodyPr/>
                    <a:lstStyle/>
                    <a:p>
                      <a:pPr marL="0" marR="0">
                        <a:lnSpc>
                          <a:spcPct val="115000"/>
                        </a:lnSpc>
                        <a:spcBef>
                          <a:spcPts val="0"/>
                        </a:spcBef>
                        <a:spcAft>
                          <a:spcPts val="0"/>
                        </a:spcAft>
                      </a:pPr>
                      <a:r>
                        <a:rPr lang="en-US" sz="700">
                          <a:effectLst/>
                        </a:rPr>
                        <a:t>3</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take steps to deal with poor performers who cannot or will not improve.</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10312">
                <a:tc>
                  <a:txBody>
                    <a:bodyPr/>
                    <a:lstStyle/>
                    <a:p>
                      <a:pPr marL="0" marR="0">
                        <a:lnSpc>
                          <a:spcPct val="115000"/>
                        </a:lnSpc>
                        <a:spcBef>
                          <a:spcPts val="0"/>
                        </a:spcBef>
                        <a:spcAft>
                          <a:spcPts val="0"/>
                        </a:spcAft>
                      </a:pPr>
                      <a:r>
                        <a:rPr lang="en-US" sz="700">
                          <a:effectLst/>
                        </a:rPr>
                        <a:t>4</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recognize differences in performance in a meaningful way.</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10312">
                <a:tc>
                  <a:txBody>
                    <a:bodyPr/>
                    <a:lstStyle/>
                    <a:p>
                      <a:pPr marL="0" marR="0">
                        <a:lnSpc>
                          <a:spcPct val="115000"/>
                        </a:lnSpc>
                        <a:spcBef>
                          <a:spcPts val="0"/>
                        </a:spcBef>
                        <a:spcAft>
                          <a:spcPts val="0"/>
                        </a:spcAft>
                      </a:pPr>
                      <a:r>
                        <a:rPr lang="en-US" sz="700">
                          <a:effectLst/>
                        </a:rPr>
                        <a:t>5</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a:effectLst/>
                        </a:rPr>
                        <a:t>Others would say I give out awards based on how well employees perform their jobs.</a:t>
                      </a:r>
                      <a:endParaRPr lang="en-US" sz="12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10312">
                <a:tc>
                  <a:txBody>
                    <a:bodyPr/>
                    <a:lstStyle/>
                    <a:p>
                      <a:pPr marL="0" marR="0">
                        <a:lnSpc>
                          <a:spcPct val="115000"/>
                        </a:lnSpc>
                        <a:spcBef>
                          <a:spcPts val="0"/>
                        </a:spcBef>
                        <a:spcAft>
                          <a:spcPts val="0"/>
                        </a:spcAft>
                      </a:pPr>
                      <a:r>
                        <a:rPr lang="en-US" sz="700">
                          <a:effectLst/>
                        </a:rPr>
                        <a:t>6</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reward creativity and innovation.</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326492">
                <a:tc>
                  <a:txBody>
                    <a:bodyPr/>
                    <a:lstStyle/>
                    <a:p>
                      <a:pPr marL="0" marR="0">
                        <a:lnSpc>
                          <a:spcPct val="115000"/>
                        </a:lnSpc>
                        <a:spcBef>
                          <a:spcPts val="0"/>
                        </a:spcBef>
                        <a:spcAft>
                          <a:spcPts val="0"/>
                        </a:spcAft>
                      </a:pPr>
                      <a:r>
                        <a:rPr lang="en-US" sz="700">
                          <a:effectLst/>
                        </a:rPr>
                        <a:t>7</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actively support policies and programs that promote diversity and inclusion in the workplace.</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dirty="0">
                          <a:effectLst/>
                        </a:rPr>
                        <a:t> </a:t>
                      </a:r>
                      <a:endParaRPr lang="en-US" sz="700" dirty="0">
                        <a:effectLst/>
                        <a:latin typeface="Calibri"/>
                        <a:ea typeface="Calibri"/>
                        <a:cs typeface="Times New Roman"/>
                      </a:endParaRPr>
                    </a:p>
                  </a:txBody>
                  <a:tcPr marL="44723" marR="44723" marT="0" marB="0"/>
                </a:tc>
              </a:tr>
              <a:tr h="210312">
                <a:tc>
                  <a:txBody>
                    <a:bodyPr/>
                    <a:lstStyle/>
                    <a:p>
                      <a:pPr marL="0" marR="0">
                        <a:lnSpc>
                          <a:spcPct val="115000"/>
                        </a:lnSpc>
                        <a:spcBef>
                          <a:spcPts val="0"/>
                        </a:spcBef>
                        <a:spcAft>
                          <a:spcPts val="0"/>
                        </a:spcAft>
                      </a:pPr>
                      <a:r>
                        <a:rPr lang="en-US" sz="700">
                          <a:effectLst/>
                        </a:rPr>
                        <a:t>8</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am committed to a workforce representative of all segments of society.</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10312">
                <a:tc>
                  <a:txBody>
                    <a:bodyPr/>
                    <a:lstStyle/>
                    <a:p>
                      <a:pPr marL="0" marR="0">
                        <a:lnSpc>
                          <a:spcPct val="115000"/>
                        </a:lnSpc>
                        <a:spcBef>
                          <a:spcPts val="0"/>
                        </a:spcBef>
                        <a:spcAft>
                          <a:spcPts val="0"/>
                        </a:spcAft>
                      </a:pPr>
                      <a:r>
                        <a:rPr lang="en-US" sz="700">
                          <a:effectLst/>
                        </a:rPr>
                        <a:t>9</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work well with employees of different backgrounds.</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50497">
                <a:tc>
                  <a:txBody>
                    <a:bodyPr/>
                    <a:lstStyle/>
                    <a:p>
                      <a:pPr marL="0" marR="0">
                        <a:lnSpc>
                          <a:spcPct val="115000"/>
                        </a:lnSpc>
                        <a:spcBef>
                          <a:spcPts val="0"/>
                        </a:spcBef>
                        <a:spcAft>
                          <a:spcPts val="0"/>
                        </a:spcAft>
                      </a:pPr>
                      <a:r>
                        <a:rPr lang="en-US" sz="700">
                          <a:effectLst/>
                        </a:rPr>
                        <a:t>10</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actively promote communication among different work units.</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50497">
                <a:tc>
                  <a:txBody>
                    <a:bodyPr/>
                    <a:lstStyle/>
                    <a:p>
                      <a:pPr marL="0" marR="0">
                        <a:lnSpc>
                          <a:spcPct val="115000"/>
                        </a:lnSpc>
                        <a:spcBef>
                          <a:spcPts val="0"/>
                        </a:spcBef>
                        <a:spcAft>
                          <a:spcPts val="0"/>
                        </a:spcAft>
                      </a:pPr>
                      <a:r>
                        <a:rPr lang="en-US" sz="700">
                          <a:effectLst/>
                        </a:rPr>
                        <a:t>11</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a:effectLst/>
                        </a:rPr>
                        <a:t>Others would say I actively support collaboration across work units to accomplish work objectives.</a:t>
                      </a:r>
                      <a:endParaRPr lang="en-US" sz="12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50497">
                <a:tc>
                  <a:txBody>
                    <a:bodyPr/>
                    <a:lstStyle/>
                    <a:p>
                      <a:pPr marL="0" marR="0">
                        <a:lnSpc>
                          <a:spcPct val="115000"/>
                        </a:lnSpc>
                        <a:spcBef>
                          <a:spcPts val="0"/>
                        </a:spcBef>
                        <a:spcAft>
                          <a:spcPts val="0"/>
                        </a:spcAft>
                      </a:pPr>
                      <a:r>
                        <a:rPr lang="en-US" sz="700">
                          <a:effectLst/>
                        </a:rPr>
                        <a:t>12</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actively support the needs of Others to balance work and other life issues.</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420624">
                <a:tc>
                  <a:txBody>
                    <a:bodyPr/>
                    <a:lstStyle/>
                    <a:p>
                      <a:pPr marL="0" marR="0">
                        <a:lnSpc>
                          <a:spcPct val="115000"/>
                        </a:lnSpc>
                        <a:spcBef>
                          <a:spcPts val="0"/>
                        </a:spcBef>
                        <a:spcAft>
                          <a:spcPts val="0"/>
                        </a:spcAft>
                      </a:pPr>
                      <a:r>
                        <a:rPr lang="en-US" sz="700">
                          <a:effectLst/>
                        </a:rPr>
                        <a:t>13</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regularly provide my subordinates with constructive suggestions to improve their job performance.</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50497">
                <a:tc>
                  <a:txBody>
                    <a:bodyPr/>
                    <a:lstStyle/>
                    <a:p>
                      <a:pPr marL="0" marR="0">
                        <a:lnSpc>
                          <a:spcPct val="115000"/>
                        </a:lnSpc>
                        <a:spcBef>
                          <a:spcPts val="0"/>
                        </a:spcBef>
                        <a:spcAft>
                          <a:spcPts val="0"/>
                        </a:spcAft>
                      </a:pPr>
                      <a:r>
                        <a:rPr lang="en-US" sz="700" dirty="0">
                          <a:effectLst/>
                        </a:rPr>
                        <a:t>14</a:t>
                      </a:r>
                      <a:endParaRPr lang="en-US" sz="7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make time to listen to what they have to say.</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50497">
                <a:tc>
                  <a:txBody>
                    <a:bodyPr/>
                    <a:lstStyle/>
                    <a:p>
                      <a:pPr marL="0" marR="0">
                        <a:lnSpc>
                          <a:spcPct val="115000"/>
                        </a:lnSpc>
                        <a:spcBef>
                          <a:spcPts val="0"/>
                        </a:spcBef>
                        <a:spcAft>
                          <a:spcPts val="0"/>
                        </a:spcAft>
                      </a:pPr>
                      <a:r>
                        <a:rPr lang="en-US" sz="700">
                          <a:effectLst/>
                        </a:rPr>
                        <a:t>15</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that I treat them with respect.</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50497">
                <a:tc>
                  <a:txBody>
                    <a:bodyPr/>
                    <a:lstStyle/>
                    <a:p>
                      <a:pPr marL="0" marR="0">
                        <a:lnSpc>
                          <a:spcPct val="115000"/>
                        </a:lnSpc>
                        <a:spcBef>
                          <a:spcPts val="0"/>
                        </a:spcBef>
                        <a:spcAft>
                          <a:spcPts val="0"/>
                        </a:spcAft>
                      </a:pPr>
                      <a:r>
                        <a:rPr lang="en-US" sz="700">
                          <a:effectLst/>
                        </a:rPr>
                        <a:t>16</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In the last six months, Others would say I have talked with them about their performance.</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50497">
                <a:tc>
                  <a:txBody>
                    <a:bodyPr/>
                    <a:lstStyle/>
                    <a:p>
                      <a:pPr marL="0" marR="0">
                        <a:lnSpc>
                          <a:spcPct val="115000"/>
                        </a:lnSpc>
                        <a:spcBef>
                          <a:spcPts val="0"/>
                        </a:spcBef>
                        <a:spcAft>
                          <a:spcPts val="0"/>
                        </a:spcAft>
                      </a:pPr>
                      <a:r>
                        <a:rPr lang="en-US" sz="700">
                          <a:effectLst/>
                        </a:rPr>
                        <a:t>17</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who depend on me would say they have enough information to do their job well</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50497">
                <a:tc>
                  <a:txBody>
                    <a:bodyPr/>
                    <a:lstStyle/>
                    <a:p>
                      <a:pPr marL="0" marR="0">
                        <a:lnSpc>
                          <a:spcPct val="115000"/>
                        </a:lnSpc>
                        <a:spcBef>
                          <a:spcPts val="0"/>
                        </a:spcBef>
                        <a:spcAft>
                          <a:spcPts val="0"/>
                        </a:spcAft>
                      </a:pPr>
                      <a:r>
                        <a:rPr lang="en-US" sz="700">
                          <a:effectLst/>
                        </a:rPr>
                        <a:t>18</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encourage them to come up with new and better ways of doing things.</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50497">
                <a:tc>
                  <a:txBody>
                    <a:bodyPr/>
                    <a:lstStyle/>
                    <a:p>
                      <a:pPr marL="0" marR="0">
                        <a:lnSpc>
                          <a:spcPct val="115000"/>
                        </a:lnSpc>
                        <a:spcBef>
                          <a:spcPts val="0"/>
                        </a:spcBef>
                        <a:spcAft>
                          <a:spcPts val="0"/>
                        </a:spcAft>
                      </a:pPr>
                      <a:r>
                        <a:rPr lang="en-US" sz="700">
                          <a:effectLst/>
                        </a:rPr>
                        <a:t>19</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their talents are used well in the workplace.</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50497">
                <a:tc>
                  <a:txBody>
                    <a:bodyPr/>
                    <a:lstStyle/>
                    <a:p>
                      <a:pPr marL="0" marR="0">
                        <a:lnSpc>
                          <a:spcPct val="115000"/>
                        </a:lnSpc>
                        <a:spcBef>
                          <a:spcPts val="0"/>
                        </a:spcBef>
                        <a:spcAft>
                          <a:spcPts val="0"/>
                        </a:spcAft>
                      </a:pPr>
                      <a:r>
                        <a:rPr lang="en-US" sz="700">
                          <a:effectLst/>
                        </a:rPr>
                        <a:t>20</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have a feeling of personal empowerment with respect to work processes.</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dirty="0">
                          <a:effectLst/>
                        </a:rPr>
                        <a:t> </a:t>
                      </a:r>
                      <a:endParaRPr lang="en-US" sz="700" dirty="0">
                        <a:effectLst/>
                        <a:latin typeface="Calibri"/>
                        <a:ea typeface="Calibri"/>
                        <a:cs typeface="Times New Roman"/>
                      </a:endParaRPr>
                    </a:p>
                  </a:txBody>
                  <a:tcPr marL="44723" marR="44723" marT="0" marB="0"/>
                </a:tc>
              </a:tr>
            </a:tbl>
          </a:graphicData>
        </a:graphic>
      </p:graphicFrame>
      <p:sp>
        <p:nvSpPr>
          <p:cNvPr id="7" name="Rectangle 4"/>
          <p:cNvSpPr>
            <a:spLocks noChangeArrowheads="1"/>
          </p:cNvSpPr>
          <p:nvPr/>
        </p:nvSpPr>
        <p:spPr bwMode="auto">
          <a:xfrm>
            <a:off x="304800" y="-175181"/>
            <a:ext cx="8382000" cy="1569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4704"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The New IQ Perception Scan</a:t>
            </a:r>
            <a:endParaRPr kumimoji="0" lang="en-US" sz="14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Complete the following New IQ Inclusive Intelligence Perception Scan using a scale of 1-5 (never, rarely, sometimes, often, always)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9554269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tarway.org/Titanic/pictures/Titanic%20B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199"/>
            <a:ext cx="8458200" cy="56387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Titanic</a:t>
            </a:r>
            <a:endParaRPr lang="en-US" dirty="0"/>
          </a:p>
        </p:txBody>
      </p:sp>
    </p:spTree>
    <p:extLst>
      <p:ext uri="{BB962C8B-B14F-4D97-AF65-F5344CB8AC3E}">
        <p14:creationId xmlns:p14="http://schemas.microsoft.com/office/powerpoint/2010/main" val="2059848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6066" name="Picture 2" descr="14"/>
          <p:cNvPicPr>
            <a:picLocks noChangeAspect="1" noChangeArrowheads="1"/>
          </p:cNvPicPr>
          <p:nvPr/>
        </p:nvPicPr>
        <p:blipFill>
          <a:blip r:embed="rId3" cstate="print"/>
          <a:srcRect/>
          <a:stretch>
            <a:fillRect/>
          </a:stretch>
        </p:blipFill>
        <p:spPr bwMode="auto">
          <a:xfrm>
            <a:off x="-38100" y="0"/>
            <a:ext cx="9182100" cy="6858000"/>
          </a:xfrm>
          <a:prstGeom prst="rect">
            <a:avLst/>
          </a:prstGeom>
          <a:noFill/>
        </p:spPr>
      </p:pic>
      <p:sp>
        <p:nvSpPr>
          <p:cNvPr id="856070" name="Text Box 6"/>
          <p:cNvSpPr txBox="1">
            <a:spLocks noChangeArrowheads="1"/>
          </p:cNvSpPr>
          <p:nvPr/>
        </p:nvSpPr>
        <p:spPr bwMode="auto">
          <a:xfrm>
            <a:off x="6629400" y="3125361"/>
            <a:ext cx="2209800" cy="400110"/>
          </a:xfrm>
          <a:prstGeom prst="rect">
            <a:avLst/>
          </a:prstGeom>
          <a:noFill/>
          <a:ln w="9525">
            <a:noFill/>
            <a:miter lim="800000"/>
            <a:headEnd/>
            <a:tailEnd/>
          </a:ln>
          <a:effectLst/>
        </p:spPr>
        <p:txBody>
          <a:bodyPr lIns="45720" rIns="45720" anchor="ctr">
            <a:spAutoFit/>
          </a:bodyPr>
          <a:lstStyle/>
          <a:p>
            <a:r>
              <a:rPr lang="en-US" sz="2000" b="1" dirty="0"/>
              <a:t>A Zero-Sum Game</a:t>
            </a:r>
          </a:p>
        </p:txBody>
      </p:sp>
      <p:sp>
        <p:nvSpPr>
          <p:cNvPr id="856075" name="Text Box 11"/>
          <p:cNvSpPr txBox="1">
            <a:spLocks noChangeArrowheads="1"/>
          </p:cNvSpPr>
          <p:nvPr/>
        </p:nvSpPr>
        <p:spPr bwMode="auto">
          <a:xfrm>
            <a:off x="304800" y="3200400"/>
            <a:ext cx="2133600" cy="523220"/>
          </a:xfrm>
          <a:prstGeom prst="rect">
            <a:avLst/>
          </a:prstGeom>
          <a:noFill/>
          <a:ln w="9525">
            <a:noFill/>
            <a:miter lim="800000"/>
            <a:headEnd/>
            <a:tailEnd/>
          </a:ln>
          <a:effectLst/>
        </p:spPr>
        <p:txBody>
          <a:bodyPr lIns="45720" rIns="45720">
            <a:spAutoFit/>
          </a:bodyPr>
          <a:lstStyle/>
          <a:p>
            <a:pPr algn="l" eaLnBrk="1" hangingPunct="1">
              <a:spcBef>
                <a:spcPct val="0"/>
              </a:spcBef>
            </a:pPr>
            <a:r>
              <a:rPr lang="en-US" sz="1400"/>
              <a:t>A hierarchical segregated organization</a:t>
            </a:r>
          </a:p>
        </p:txBody>
      </p:sp>
      <p:sp>
        <p:nvSpPr>
          <p:cNvPr id="856077" name="Text Box 13"/>
          <p:cNvSpPr txBox="1">
            <a:spLocks noChangeArrowheads="1"/>
          </p:cNvSpPr>
          <p:nvPr/>
        </p:nvSpPr>
        <p:spPr bwMode="auto">
          <a:xfrm>
            <a:off x="5791200" y="1371601"/>
            <a:ext cx="2514600" cy="584775"/>
          </a:xfrm>
          <a:prstGeom prst="rect">
            <a:avLst/>
          </a:prstGeom>
          <a:noFill/>
          <a:ln w="9525">
            <a:noFill/>
            <a:miter lim="800000"/>
            <a:headEnd/>
            <a:tailEnd/>
          </a:ln>
          <a:effectLst/>
        </p:spPr>
        <p:txBody>
          <a:bodyPr lIns="45720" rIns="45720">
            <a:spAutoFit/>
          </a:bodyPr>
          <a:lstStyle/>
          <a:p>
            <a:pPr algn="l" eaLnBrk="1" hangingPunct="1">
              <a:spcBef>
                <a:spcPct val="0"/>
              </a:spcBef>
            </a:pPr>
            <a:r>
              <a:rPr lang="en-US" sz="1600"/>
              <a:t>A fragile, unstable, low-performance system</a:t>
            </a:r>
          </a:p>
        </p:txBody>
      </p:sp>
      <p:sp>
        <p:nvSpPr>
          <p:cNvPr id="2" name="TextBox 1"/>
          <p:cNvSpPr txBox="1"/>
          <p:nvPr/>
        </p:nvSpPr>
        <p:spPr>
          <a:xfrm>
            <a:off x="304800" y="1143000"/>
            <a:ext cx="2514600" cy="1938992"/>
          </a:xfrm>
          <a:prstGeom prst="rect">
            <a:avLst/>
          </a:prstGeom>
          <a:noFill/>
        </p:spPr>
        <p:txBody>
          <a:bodyPr wrap="square" rtlCol="0">
            <a:spAutoFit/>
          </a:bodyPr>
          <a:lstStyle/>
          <a:p>
            <a:r>
              <a:rPr lang="en-US" sz="4000" b="1" dirty="0"/>
              <a:t>And even less Smart like this…</a:t>
            </a:r>
          </a:p>
        </p:txBody>
      </p:sp>
    </p:spTree>
    <p:extLst>
      <p:ext uri="{BB962C8B-B14F-4D97-AF65-F5344CB8AC3E}">
        <p14:creationId xmlns:p14="http://schemas.microsoft.com/office/powerpoint/2010/main" val="110797102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chemeClr val="tx1"/>
                </a:solidFill>
                <a:latin typeface="+mn-lt"/>
              </a:rPr>
              <a:t>The “Real” Pain of Exclusion</a:t>
            </a:r>
            <a:endParaRPr lang="en-US" sz="4000" b="1" dirty="0">
              <a:solidFill>
                <a:schemeClr val="tx1"/>
              </a:solidFill>
              <a:latin typeface="+mn-lt"/>
            </a:endParaRPr>
          </a:p>
        </p:txBody>
      </p:sp>
      <p:pic>
        <p:nvPicPr>
          <p:cNvPr id="3" name="Picture 2" descr="http://www.strategy-business.com/media/image/09306-ex01s.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199200"/>
            <a:ext cx="7620000" cy="541335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6E2D2B3B-882E-40F3-A32F-6DD516915044}" type="slidenum">
              <a:rPr lang="en-US" smtClean="0"/>
              <a:pPr/>
              <a:t>8</a:t>
            </a:fld>
            <a:endParaRPr lang="en-US"/>
          </a:p>
        </p:txBody>
      </p:sp>
    </p:spTree>
    <p:extLst>
      <p:ext uri="{BB962C8B-B14F-4D97-AF65-F5344CB8AC3E}">
        <p14:creationId xmlns:p14="http://schemas.microsoft.com/office/powerpoint/2010/main" val="1073315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Social Biases that create silos and limit our potential…</a:t>
            </a:r>
            <a:endParaRPr lang="en-US" dirty="0"/>
          </a:p>
        </p:txBody>
      </p:sp>
      <p:pic>
        <p:nvPicPr>
          <p:cNvPr id="6148" name="Picture 4" descr="http://t3.gstatic.com/images?q=tbn:ANd9GcQdhGe_gnEBJAou5cU7FKDvm4SJ6d0zfDAYahWkusKKc6CHj9PktRkT8Nj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2" y="3435582"/>
            <a:ext cx="2466975" cy="2279418"/>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data:image/jpeg;base64,/9j/4AAQSkZJRgABAQAAAQABAAD/2wBDAAkGBwgHBgkIBwgKCgkLDRYPDQwMDRsUFRAWIB0iIiAdHx8kKDQsJCYxJx8fLT0tMTU3Ojo6Iys/RD84QzQ5Ojf/2wBDAQoKCg0MDRoPDxo3JR8lNzc3Nzc3Nzc3Nzc3Nzc3Nzc3Nzc3Nzc3Nzc3Nzc3Nzc3Nzc3Nzc3Nzc3Nzc3Nzc3Nzf/wAARCACOALcDASIAAhEBAxEB/8QAGwAAAgMBAQEAAAAAAAAAAAAABQYDBAcCAAH/xABHEAACAQIEBAMFBQYEBAMJAAABAgMEEQAFEiEGEzFBIlFhBxRxgZEjMlKh8BUzQrHB0RYkYuElNJLxQ1NjVHJzgpOissLS/8QAGAEBAQEBAQAAAAAAAAAAAAAAAQIAAwT/xAAeEQEBAAIDAQEBAQAAAAAAAAAAAQIREiExQRMiUf/aAAwDAQACEQMRAD8Ah4y4i4jouI62Chr6mKkjnCIsfJsBoQ/xL0uT+eIIeJeI4nqzPmlSUhmCsWSIgW1dLAbH18sG+I8uqZc5zN1gSSJpQwDxDSw5YBN9PX1/QoRUccesTq7Rup5nMiDlje/cX7jr5npieU2uRK3E+dHKnljrJmdY2PMcIoJsQLG1jY7Wt1Fr9QKP+KOI56b/AC2YymRJQshZUFxcggeE9x89vPBNcuilpEgnrpVWQ6NSaFcC2nTb1G3T4eZjpuEZKRnE1e0ROmQFY1Ie/W3Sxvftgxvuz0qjP+LVeSRq0tG0fMRG0DSACTuF32B+ZOOoeJeILRyVOYzKWlsEjCNcXA3Nht1wQOQrzDIK6Voh18AsQeoA+Fx3x8bLiTopniqCliqtABbqTvbr8PLFcogxZVmlTLCGmndid/1sMXZK8rTysaggqDa5G1sBsgpZBlaGrb/MnUtiNN7HYkEH+3piCOrkaknhl0ByrX5JZlB+Pf8AXljjbf8ATA3NM/ziHPoqaHNahU+y1JyYyCSxvc7WuLflgcvEPGghWT32EhrWJpwCLj/4lsHKfIJDMszmCQCwDlBdbH8Wm/nj7Fl+tgkk1GoWwKhhqJ+BS3/Y46TKJBv8S8UQe8GurwESG4eKBQQ2tAOrn8R7YaeF80zCsyKGpnrJJpGZgJHVVLWdxYgAgWAt8hfviiOGveNSsYZEI0ltm6WIvt5gH4jEwo5aJORSSBAFJH8IU9b2Atfc/rfBllLCWcy4oz0/tJabNquF4mIQCCJglpANrnfa4+eBa59xi8iovElVvEZNXuUNhZWNuv8Apt88OicMxzteR4AXJZmiI8dzcXOn4HHU/CMKIDTyuGClRZVJYfNfK+K5waJuY8aZ9lNFTw1uc1rVU+rRMlPEBbbt88OWX59X1Tp/m5mjZRdtKDQbm57W+Fj8jgZUcPx1VKqyRrLPEbh544yUHpZfD0PxtgnRUIpqzkkrKwhTTdV/E3YbW6bWsLYnLLfhgpHmNWzqfenZS1iFXa2/5bj6YrZ3nFXSZLNUx1kkcqSogbSO8qrboextixHEUqAw8AuSwUDr2ubdPnjqkkX3djMVddTAg76gD8PTBMrtig/FOccyy5jVAALcaYz1Lb9PQfTFXNeLc4iympqIc5qEmVWKDlxmxBPphpzbIlnq6SSkiXRq+2dXK23v2sT1O3TFyqyWKr/fMv2UgKFUIJHkTc3B+WOn6TXjafc6zKel4besFY8UqRqwdbXJsNrWsbnCM/G+YpI+rOJQp+4DovvfYeH0w6cYJIMkqjTxIwCMJAzlQFKkE7A3thO4UyaJctzCSip4JKySMRhZg7gnqQAxAte2DHPRk+rXs44rzbO+MJaKtr5Z6MU0j8p1QAMGQA7AHufrj2C/svyRMlieB4UE4ll8ZQhtNxYEnfoB6Y9it7GlvO6lVzeoUKC6sRp5mzWUHy2/2+Q5jq4aqkjU0zNzY+gkDX8TKBuP9J+vfCXxtxRnWXcY5hFSmH3dJhGA0bOfuI29iNvF1xVPHPE1P71aCjdoHKkmmkOo6rfj6Y52E8TVEVKHhSmNw6qw9433BY3+AFvU23xyM6irIqFmy2VEMchYmQaQRsL333PS3+2Ps2ZyT5EtXIgWU0xkt2B0Fv6Db88Z7T+0DiSqpeZJSwGOBQCyREFgzW6EkH19PLrjSN6f/wBowzyyKaN9cW72kNmIFyBsLgXOLP7RpzykNGykA+LX08IYX/lv5YQJeOuIVjC0tEzSKnNJlU6bFdRvpIubdttzj5Q8dcWTVlLFUUVIkVRKsZdonNgSATu/b1xtUNNoJUFMsj6UufuHTuPyBt/TH2mKSUsxMTRoyXBPc2vbrud8QAySSPAbOGRGMi7blb2vbsSP7d8W9D0+UzqkZVliY/fLDp5nrjmQjnVEut1MOmIaV1TgHsdtu9x54innn1E8iF5FBdiKu4Njb8G/5YDcX57m+WcRy5fkUUDAIhAeIsTqLb31AdvLAT/GHGKU6ztl9MNeygwtcg/xAa+m2OkgaNoqE+0ZoSI3YaIGO+wPUDfvt2xTrq6oSqs9JrRXVNRa4BNjcbdN+p8sJZ454wVpUkpqBFjXUxFOxvuBt4/MjDrwlmlZnfD9NXVyqs8zSFuWLAaZGXYG/wCHzxNlhfY8zNPWPG8Au13Ije6H0J09T1uPz64tvno0SgUMyqmi1n3OrX5r209N+oxmlfx1xNDX1kNNRUkkME7xK/Ka5CsVHR+u3bEf+PeMGYaMvowdN9oT0t/7/li+NGz3WZ6aeriZqR2YsykRygnbTY2K99R267Ys01WKjMpZxTKjMiqBqJ1eJt72Hp2xm8/HHGDIpmoqSxNlvANj/wBW3UY0fK5JKipM8gK6qeMna3Usb2xNmmG1pkKPpblM24br9fliKmVSoVzHcFwSvxv/AFxPBLcp1uVsbi3QWwDz9o8pyatzFKOOrkivKI3N9RLKNtrjr+WJnpMcciK1rr0Frn9eeIpamAIZGnj0KPEQ4AXfvjIpeL88cwQLlNNE7OftGmDfAMbEAfHFCs4uziESySUcJSJipkjfwt6iw3Hr0xfFm0GpirKVmieOSBiwBD7HqCP54oNXUdGFHvNMBYCNWmG4Nhf/AHwj1M84ylquNy05hLBBNtcjp9cKNXXcUsSXpqpAF/G3T643GnUjcchqYZc1tFUQyuUcMEmDWta/Tp2x7GceyCtzWo4vMWY85VSjltzCbE6k8/T+ePY6SXSa9xlVxx8V5t9km1TpLNqNzyo99jt1A+WI2nao96VVisj2Yrq3Nye576T9MW+KoBLxTnAlaNF96XTdUBI5UfU9ex+mK9TGqCqWBY3kllDroRW8I1XOw2F2HXDCLVbVD8GRRSTKrgyopCtuoiJAPyB9O2EqmzKny/IFnNHEzSBNEPNKk732+FsaVKFbhZDpKlI5QQR1Iht9P74znNaasm4droxRyjS0ZQLT6T9/boN9r4nH6FU8XsirI2SppdNAPvB3GkL5eVsG6SrFYmXSvRinYy+JOYWItJ17X6Yzc5fW/wDsdR/9Jvj5eWH7hinqoaDKlandRrOoPDuPtT3I2whqNjLPqiKhSIrgrb+Beu2+PtTVsMqqmkLhhEwZSOhsRsR6+uOqZkjZyAQTFCVFvu/Zr9cfa8I2VVGpxcxNcKb2/Rx56qEviFTLx1UlQJHZ0VSDf+JrAeXX88e96hmgiBcaEUKgCdBudvF5k4mz/X/jSokWPVHrVtYTUB4j3sbC1vrjOBU54MtFml5xmFrIv3dPwt17Y7zxOjDS5ua7MszovdhH7orNrJP2g5qKLjtfVfr5YeOCSY+Hac30tec2B/8AVkse/pjPOHmrWzfMlq4G8dH4C0ABJ5kRO9vTGicMM4yZBIoQrzCwChNtbDptb8sRnejPSVWVsdImbT+5JKVnY6eYRqLTAXv874HnP6pYuceH10aCur3prW0kfyOLfEcNVNl2bqlMzre6aIBc/bL3A32wj/s3NGQR+41pjG+nkvYetrY6bByhzFcwooHahjjIlZWj5jmxuD1v640HhuV5Zw7MxtSooJIva5B/XpjPchhnp8hpVeNo2Bk1LJEL/e9RcdsPHD9o1AnIKNTLYL6sx7efbE5+NDhp/wAwr84to2AF/nfFDPyGyCpBFjZRc268xO2PtHKqMoCsNhZFa4XfHPER/wCCVDliSWU3GwH2iY5z1V8KkcfjbbyFivx3wI4kiUcPVoVdhG1tgPXBRZAWLmRL6gNj264q5w7fsmqMMoEoRihHnj0ucq7Chm4diGhyGjAuWQdgCPPEYVDLICgFksL/ABODj5TPT5NcyB1EPMvoXSDa+5632wFQhZZmcAhkFgFuRucGH10tEfZ8mji6a3/ksb/EJ6Y9iXgE24llvaxiawKaegS+PYrL0BvFPDNXmHEtdMj0HKep13m1AoOWgtsp3uuOJeE2kmqXimoU58hkb71+pJvt5nDTmuk5vWFmsRsp1Hc7dvkPpipOGEclo3YBfBdybED0JN8cOVhBa9qmPLVojGGcM7JIJNrcoWudPQEH6i/fAmgy+asp5KYxqC1nLsjBVsfIi/c9BbY4aanLg8lNVqsfOSYroYC2kKLDpe+w+eL04lkiS2pCBqI5jAC4vf8AlgmVjFqDLICHKNGGWFY/3bAg8sJ5fyviQZBKeRKk0IMDaiSrC41X6WwZiilSoMj1FV93S0ZkJXb5+mPrUD1Acc9ytvD4iSb9Qb/DG5VOnUdSpmYtEoV1S4KncgAG/wAwPqevXHc9Yxy+cKrXaNhuNhe48/j/AExHLT8upVyyINfXTvbbpi1UwLJTPG0jSqUJufn6bYikuVGVTZrnn7WSWJULhuWytdQGLWvax6geXwxK+SVQhWEVEKkG5fUewt5YIRUcNPEIWqJNSEjw3Ujb+eJGXluQJpPuW+8Wt643OzxtQKq8trXjnjV4NLC93J26enx6YjyhmoIkonXVKpOohfCQSxFr2JPp88T5kCaKNOfU3jYE6ZmUv2ILA37/AK2xYhiMaxvLLzG0AFiSb/HzwXK6Mk2AvlFQXqn0I4kBNwDYeIE9vIY4NLMjACEACJkOlTvdbDt5kfTDcs66XNjpIuq2O3r0+OIm5fOJUoCbd/Pbz/VsMzrXCM8zfIHzGWkMc4Q07HYwu2q7L3A7d8N2WpLLUPG0oDGAWYCwFif7fkMTVFMnNN44mWRvEwYt3xPTkx1MgqIzILgCyG58X+/rirlsToVy4SCdI2lJ0qACOhNwdyNh9e+JsxpnqaGajDFJGTSHK7Df037YjpBpk8a7obIt9x2/kTi4kbO0hAjKm5soN9/yxEJcHCVYiFRVI12uPEw/pis/DVWaxackNZQ/MIbRa/TphzAKFWba5sAFJIOOzGoPhaM7m5DdPr0x0/SjjEFTTO+US0gYazAYeYVFr2tfztjOxTZhJI4Wjn3Oi5jYWu3wxpkkEhUsZYDGe4F/zxHNTOyJaVCWBANrXHl2xsc7ixZ4MyOrouKXrKqnUFqd49aPqtutvrb8sew2ZZA0dQGkFmCkFbDbp3+WPYuZWsRuJMxo6biepjnzqjpmE4Z45HZSq2XwnxbE3Jv0senfENPnWUQhbcS0AsrXPPY3JWw2v2Nzv57YWOPsspZ+OsznqZqUcydRoariQquiMAkMwP4vp6jAc5LlppJGjaldw4UEVcbblXPZj+HBxO2rtBKkTSz5gDTxRszEsykKBcte/S3fr62wKbPsmDFjxLSm6k6RKfLbv+QtfvfBCvKy5BVorNqaglUtpt1j2OM6yrh6hmpGj93gmmjKaiJVJv4r339BjSQbOR4iybwsvEFNsbgGUj6i/wCXTElNneVNJyoM9oneQaUVZ3BLH57m9vUbW3thSXJMoWpem5NEZ+XtE08esNpB6ar+fbEqZPRUVXl7JTwRTc5WUhlB+/54eMZoEBWCLTI+ohzrZbsSSfLr19b47SqExlNw/Lj0sVI267HuDv8Aq+8cQvG4BYgtqOgatr9P1f8ArirQ0qUcFQ6PI/NLOWbcFjsep6bf163xxrKtZmFFQO8OYZvDBKW5ixzTMpCHoLXsR1/ttikmf5THGFTO6W4Vhc1Tde3f4efywH4loKet4rU1aRyp7vFGBIw2N2v39Rig/DVNoB9yjV230kjpi5hNNscnz3LZEJbO6O7AABZX2t/8369cXqTXWwRz0lYs0TuX1ISVYgm4G/Ta3l6YUJ+HqSHmOaeIRqlwxAsTcD+p+mG3gxI48hpokstmlZQNxbmt8h06YnOSTppd0PkzmghaSKXO4llTUjguwN+m+/XbHw5/ltmtnkIugQeNtulz174DyZNT1NbW/YQSTGeRjfTe5k/3x9k4bpoY2lmpqdI0Qs7NpstgfX4YuYwchZ8/yxEMkecU7HXezO3mLd/L/tg9lcdRTRSxe8EsbOHYsLavItc9R+Zxn9XleXNQl6eOnYPqCyIQQbW7jGhU0v8Aw8SAFmEUakar9D/Y+Vv6GU0ZR9XkijjeJeY1tLknp232wMzfiCnyqqierEkcUpYCUJcMewNtwd/10wSoX008YcF2Fha436/r5YAcWQwzimjnQOEkk2Fib7X9fPEYzdN6XRxllN/FUSxodyOVIA+3opOOm41yYTRRJVOGd1SNeQwJJIAP3PXAE5XSuWYUoIlJJPIa1tWrrbfoMCM5pIaesy5ooUV4amPTcWsQRbr8O+OnCDbS82zSLKsrlrswjKUqFdRRiSgJtewF+uFw+0/h0kEVsqC3iXkub/8A2YPcWLHJkNSkvjUlRY7/AMYxjddFSQcWRVFTU0kVOiqrwMxJA0W3Frd79e+NMZYzX+EuNMn4izU0eWyM83KaRlZWFlFh3UDvj2A3s2NBJnDVGXPTyxaJFJiW1j4Nr7fH549i5jGrOfai9IvtBzfnwzu2tNRScID9mvS6G2KeRT5dHltQ8azxN7xEH5hEgPgmtawW3xOGTj3LKWo47rXnj186qVG8ZFhojAtb4nAajy+kFDOPdl0NNEbLK/XRLv8AnjNJWl1Ug/Y06Nob/KvvsT9w273v/bCYKily3KayqllmMYkiBEUXi3L+bDDdWJG2WSKhXV7uyqCw66D0t+t8KFqSsy2ogeOMJzYiw1Fr/vO1/MHBi1gbHLQHiKszDnVR0UKVDLyVvoMUfQ6/veIYN0tRS5kMmqoZZljLEgSRjVtKR11HEtPkWXOJXJJZ6NEfSAPAETY/QY+RpTZXPltPAg5YcaGuRpOsna31wg6xfdZIn0nrfbfv177/AMscvrMJDvrLDdQNgb/y6nHNLMqhyXkYlmYPq33Zj+GxsCB3uOt+uJ+YslMzuTuBc9ATsOw/V8caqE/MWi/xXTLK7ox5G1gwKlz31deu2O3pxBEA8jvc7G1u3xxFm7LLxZH9mjWENpC7X2dvI22/virM1b7mkjVNnDAfcA7Y6SIq3WLClPUO2oKIRa6f+onr8cFuDWAyRWjLWLSDWw0j9438Nz03wuO5V5lnYyLyuj3APiTyscNHCzIuQxFQkdmluVJsPtG8z/X+gxGc6OPoBEie9V762vqe4CdDzF9fXAbPM5oo3qMslilLNTMDIFFhdCbgX6/2wVM+qStVUjjOprstyf3g9cLtXHDNxQlPNCkvNpHd5DcNcRufPp4R+eLC1lcVO3DVFpkfl6prExC/3he/iw7UkpagYCPlAAKQCL7Hrf1t+Z+SrDDT0WXJDHGhTXIQGLeHZeliNt8M9FoGX6XGkBAzcu67338vLywZGD9AeWsekARkalLKPFuT269b/G+AvEy8ytKISqh2YAC5vb4+QwayqqjeKBULCMAG9+vbc/I/o4CcV1CRVi8vyYgNf4el8Tj6b4rGveJyoj1BXKjceKx+Pp+WBudBKp6UlpFAmia4F7WYbdf15YjliYSzr7w4WNiV2Hd7DtvscV8yqIoIYFZlkuym7E3638wOox10D7xLVg5Ky6l16lDEHUAL38hb54w3iyX3jNjMosHjW1vIXH9Ma9xdVNRcN5g6kNJCqsNRuDv6G38vgcZbA0GccSUC1sULJPGnNCsVsdJNhY7YITh7BzL+1pwf3QRyPVjov+Vvrj2GH2c5XQ5ZxHKuX80RSQs3LZtQvt3O/wCfnj2LavcSU9M3EtZJLTmUh9RKuobZUPcfDvjuiynLJaQVOiSBGO4IUgW9QLdzijxZxJR0nFFfRyRTs4k0lgRpHgU363tZh263x1lHFNHLCkkUVRZVZmDKLruBuQ56/wDe2OO1/F+op295EcZZlDALZlBItYg7W7j+mJUyvxyqtNDsB4COm2x2/XXAhs+gXMgoo5JZyRKFEqagCQLWv13x3Hn1XUThY4V0srMrMv8ADe7bg/C2Dbaq/FSOJCCKbWWA8eq1gehsB1+eOxSvDIrCmiLBuqmwB7WJPXA6qzWcKRFBTwty9bKz3J6Wtcm5O+2OKRc6nJMUsAKziAgPdQ7gMO3SxF/W2xGNujiIQPBFCpnKIFdrmQE9T38/jiKCtDxT6TqiQDxXNuoHnte/niCKqkhjValtTc1lYA73ub9MFaaBIKeSBAVZl1a9trm22+5tjNpzUZe6JrVtblTfWnS1z19Pj5Yp+6zSyao4oHjvcC1t/n8cWqWrCRKkVNMWLyIGdxfwqpvvfY6h+eKktQVMaygODurmUE6Qbb+EW+PwxuwIjKqdlBMcIt95xexHfr8sRxTQwVEaQugi2ZgjbKCd7d/l645gq4Cf+XcarXOoAW3tv6b/AJ451oLPTU3Ll1XZmcCxsDf47/3warLy0VBNKUaFNx5EbeZ33/XTHx8ro9LssERYKQGuLjy3vivT5nFqLe7z61B/8RTdtRA3+WxxYlzZChZqOoLGNXF3TuAbddrah9D1wdt0q1WW0nIIiVUbw3YAN+v18q6IkUZVwzFrsSOtySTsO2/a+CD5kkgce6zAxsLPqXodW43/ANJ2t3HXFRXWfnqA0Tb+JiCGHW9x2xXYolljIkMIjQkhb3N97+Y/vjmSFHr6xpC5ViNriw6jbEtEjRUqA3bTZB126AflgVmVaKXMatRGC4ksBqUXvbfc+R64Z6yw9BFCzy20gN1LE9f1+f06WnSSBpNVxcjwgmx7E236n8/hge2ZqYUjan1X+0HjSxBG4O/XY28/Lvi21cQkoiQhmfQhaRCPO9rX7/HFdh1TOkvNSF4nkQaHjXw9he23pfv264gaJ3pneRzpZSVZ2Ph7+gt13xVyiqYpURsiiR2B5iSKVNwbeQvs35YIyVkaaYpUhlYqetSrjUDpBtbp4fj/AE0K1wbQxwZy88aL4oiFKuSANtt/Xvj2OOEa5m4h93mMJY0zuhilDiwKg7W23P8AffHsU19Zz7Q87qqTjrNYYaenZVkTd1Nz9mux39cD6TjHNEkhX3Gh0htJ8DWI6efw+mL/AB5NSr7Qs0VqNXnEq+N5SFP2S9RgEGgOXw1cdPoVqnk25jNvpDX+O+Od9dZOj3nkUaUFXWQ6OZTRPIA8QYOVHT4bep+GFKh4mzyRV5NNQLtf7j3Yf9Xw9MMWZyFsmzRdyXhkA2PcHY/XzPXthDauqaaCnajciQgqRYHbb09ME0dX6an4gz96YPHRUUahRqHMkbWegv4vyBx9pOJs8MtNFPT5ayyPb91ITbVbYhify+uFX9p51HTsWUCIddSAdDf49cFuG5TUvSTVFml95S+1v4hh0OqdaOGSabmzsFYubrEw2INrDzHToe2DNPPzWqInK2AZTcHc79/hisk5aFXMpCsWYjVcEk7ny7eeO4pUcTtqLELYXH3txc/1+eNUVQzrNM5gzf3DLY8vWHQvimjcsS3UbMBYWGB6ZtxMoWVTlVrjbly9fP7+LdaxPEMRspYmMX3J2NsW6fkyQC1OwTb+Jhf6/PFSBQbNuJo1ZSMoARbgiKU//vg9kNbV12WQzZgsImLMriMELs5Atc36Ad+uKGYLHFG5SLcC5Yk2tcC3X1GOsgkYZfF4CfHKS2rp427Y2gpNmnEjVdS1Kct5SyvoEkUlwoYgXsw7DH05rxWVBJykBje3Kl3+Pjx8jmkjnrA6B9Jc7g7+MeXxxZWovybQRXZGN/Fcfe/1fq+HQAOIONOIsmMCVEWWSmYNo0wyHcW839RhvmLOgkJ0SyU6sdCXBa38r4z7jgyTDK3WjjkJeUeFXOnePfrtjQJGtTqTcKsIUqR94C/63wUpaGQbKS7XYWNtwPOw/ngVxRW19LUsuXNBznlOvnhjceexB6/LFyjKx1cdtJ38Xwt5frp2wL4qrhTVtpE1LJMbMEB6i1ybX07edvhvjT1g9804kHNjCZYVt4yYpN9wL31/DFerzziGNAslPlnLkZQQiSXAJ6i7dt9sGGpKxzK8ctGisTfVA5OnUCN+Zby/2wLzLnAQxVJRpdrmNSF6m1gSe1u+K0rUN+bSPQ5HWyUyiaaIeHXcqx7X3PmB1Pb4YSH4i4kKII4KCNZAS3hc7hivW/p/LDfxZUGm4fzB4wpZEdgDuNvmf13GMoTPs3khVo6aKRWJOrlnzPrgmmmmmezLNc2q+JTDmNPSInuzuHh16r3XzY7G57dsewJ9j2Y1VbxlJ76iRslG+lVUgkFl36+mPYRZ2XfaTNLF7RM55LEMJEIsN/3S4EwVNT+yVjjaT/nC8ht1XQoxrPEPsvqc54oq88p84jg94swiemLafAE66hgQvsTqxGqft+G2rUP8oev/AF+mIuP1Uy60XaypVqCUmMCMhrnqLWG1rf1+mEeRpGjABa/U9cbQfZJWMkijPItUg8RNMbWPXbVioPYxWCIxjPaexGm/uZv/APngxli8spWRRw1JkISKQsdj4etxf+WDXDuqGaPnRnXzV0B0O5v59sabD7KMwRQpzulYLc/8mwJJFr/fx9j9k1aJY+bndOyK1yqUpUkfHWf5YbuomoErU86KIo5TSrWC3/F32OJqWbQvhYFmBuBbcfC2D8Xs1qYnt+1YioXSB7uen/ViYez2rVABmkQ9eQf/AOsGqbosmomPEEDiUiNZF1DmgXtI19tVzhczmnzRcmSHLqirmd6ppmkEpUhSuy3v0FsaEvs4rlq4plziJlW2z05uSCSTcN5nyxOOAKwU/KbMqc+K9/dyO1vxYuJuiBlMWZxZ1mMlZ7wlO9IBHrl8IYNET322DYZ8nmP7PTW11DSH8R++w63Pr5YOzcBV0hlJzWHTImm3INx4lb8X+k/XFjLuB5aSl5Etcshs12VSosWJ2FzY7/ljUdE5JphLWtzVAOq15lB/eA9L7Y971KpQAsSVJHj6je5H5/TDKfZ5Vcyd0zOFVlJ25BNgWBt97HacAVoaJhmcF0Qr+4O/3v8AV/qwt0zPi2atMFCaOqWLRJKWDViR6tozbdhfD1LKqxqbgusdwNO17/8AbEOc+yWqzWGBGzqKMw6jf3Ym+rT/AKv9P54PScEVjyK0mYxEKiqVWIi9vngsboBgkJ0adLgAAoQBe462I9PlgVn1S61rSROygra+q17X29cOtPwPJDYJVxgjoQnTb/fFDMvZxVVaqY81hjckk3pyy29Bqvf54xmiDU50sUkyNLUBgCpAViBYjy+WOnr5ZYYpFkmKAC4a4NvUYcZfZXXs0xXOqcc1enurGxuDf73pivU+ybMJBGDnlMCq2uKM+ZP4/XDuq/lS4jqr5BmCszGTkOQydb/r6YymphmlipWMTltBUk/xNrc/1GN3r/ZrNWU1TB+1tAlVgPsbgXv674XU9idUjwv+34SYj4QaM9mJ/H5nGRdA/sLieLjNjJGyk0UttQtfxR49jQOD+BanhvOjm9VmcVSggeLlR05T7xU3uWP4cexo19f/2Q=="/>
          <p:cNvSpPr>
            <a:spLocks noChangeAspect="1" noChangeArrowheads="1"/>
          </p:cNvSpPr>
          <p:nvPr/>
        </p:nvSpPr>
        <p:spPr bwMode="auto">
          <a:xfrm>
            <a:off x="63500" y="1106090"/>
            <a:ext cx="1409700" cy="821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data:image/jpeg;base64,/9j/4AAQSkZJRgABAQAAAQABAAD/2wBDAAkGBwgHBgkIBwgKCgkLDRYPDQwMDRsUFRAWIB0iIiAdHx8kKDQsJCYxJx8fLT0tMTU3Ojo6Iys/RD84QzQ5Ojf/2wBDAQoKCg0MDRoPDxo3JR8lNzc3Nzc3Nzc3Nzc3Nzc3Nzc3Nzc3Nzc3Nzc3Nzc3Nzc3Nzc3Nzc3Nzc3Nzc3Nzc3Nzf/wAARCACOALcDASIAAhEBAxEB/8QAGwAAAgMBAQEAAAAAAAAAAAAABQYDBAcCAAH/xABHEAACAQIEBAMFBQYEBAMJAAABAgMEEQAFEiEGEzFBIlFhBxRxgZEjMlKh8BUzQrHB0RYkYuElNJLxQ1NjVHJzgpOissLS/8QAGAEBAQEBAQAAAAAAAAAAAAAAAQIAAwT/xAAeEQEBAAIDAQEBAQAAAAAAAAAAAQIREiExQRMiUf/aAAwDAQACEQMRAD8Ah4y4i4jouI62Chr6mKkjnCIsfJsBoQ/xL0uT+eIIeJeI4nqzPmlSUhmCsWSIgW1dLAbH18sG+I8uqZc5zN1gSSJpQwDxDSw5YBN9PX1/QoRUccesTq7Rup5nMiDlje/cX7jr5npieU2uRK3E+dHKnljrJmdY2PMcIoJsQLG1jY7Wt1Fr9QKP+KOI56b/AC2YymRJQshZUFxcggeE9x89vPBNcuilpEgnrpVWQ6NSaFcC2nTb1G3T4eZjpuEZKRnE1e0ROmQFY1Ie/W3Sxvftgxvuz0qjP+LVeSRq0tG0fMRG0DSACTuF32B+ZOOoeJeILRyVOYzKWlsEjCNcXA3Nht1wQOQrzDIK6Voh18AsQeoA+Fx3x8bLiTopniqCliqtABbqTvbr8PLFcogxZVmlTLCGmndid/1sMXZK8rTysaggqDa5G1sBsgpZBlaGrb/MnUtiNN7HYkEH+3piCOrkaknhl0ByrX5JZlB+Pf8AXljjbf8ATA3NM/ziHPoqaHNahU+y1JyYyCSxvc7WuLflgcvEPGghWT32EhrWJpwCLj/4lsHKfIJDMszmCQCwDlBdbH8Wm/nj7Fl+tgkk1GoWwKhhqJ+BS3/Y46TKJBv8S8UQe8GurwESG4eKBQQ2tAOrn8R7YaeF80zCsyKGpnrJJpGZgJHVVLWdxYgAgWAt8hfviiOGveNSsYZEI0ltm6WIvt5gH4jEwo5aJORSSBAFJH8IU9b2Atfc/rfBllLCWcy4oz0/tJabNquF4mIQCCJglpANrnfa4+eBa59xi8iovElVvEZNXuUNhZWNuv8Apt88OicMxzteR4AXJZmiI8dzcXOn4HHU/CMKIDTyuGClRZVJYfNfK+K5waJuY8aZ9lNFTw1uc1rVU+rRMlPEBbbt88OWX59X1Tp/m5mjZRdtKDQbm57W+Fj8jgZUcPx1VKqyRrLPEbh544yUHpZfD0PxtgnRUIpqzkkrKwhTTdV/E3YbW6bWsLYnLLfhgpHmNWzqfenZS1iFXa2/5bj6YrZ3nFXSZLNUx1kkcqSogbSO8qrboextixHEUqAw8AuSwUDr2ubdPnjqkkX3djMVddTAg76gD8PTBMrtig/FOccyy5jVAALcaYz1Lb9PQfTFXNeLc4iympqIc5qEmVWKDlxmxBPphpzbIlnq6SSkiXRq+2dXK23v2sT1O3TFyqyWKr/fMv2UgKFUIJHkTc3B+WOn6TXjafc6zKel4besFY8UqRqwdbXJsNrWsbnCM/G+YpI+rOJQp+4DovvfYeH0w6cYJIMkqjTxIwCMJAzlQFKkE7A3thO4UyaJctzCSip4JKySMRhZg7gnqQAxAte2DHPRk+rXs44rzbO+MJaKtr5Z6MU0j8p1QAMGQA7AHufrj2C/svyRMlieB4UE4ll8ZQhtNxYEnfoB6Y9it7GlvO6lVzeoUKC6sRp5mzWUHy2/2+Q5jq4aqkjU0zNzY+gkDX8TKBuP9J+vfCXxtxRnWXcY5hFSmH3dJhGA0bOfuI29iNvF1xVPHPE1P71aCjdoHKkmmkOo6rfj6Y52E8TVEVKHhSmNw6qw9433BY3+AFvU23xyM6irIqFmy2VEMchYmQaQRsL333PS3+2Ps2ZyT5EtXIgWU0xkt2B0Fv6Db88Z7T+0DiSqpeZJSwGOBQCyREFgzW6EkH19PLrjSN6f/wBowzyyKaN9cW72kNmIFyBsLgXOLP7RpzykNGykA+LX08IYX/lv5YQJeOuIVjC0tEzSKnNJlU6bFdRvpIubdttzj5Q8dcWTVlLFUUVIkVRKsZdonNgSATu/b1xtUNNoJUFMsj6UufuHTuPyBt/TH2mKSUsxMTRoyXBPc2vbrud8QAySSPAbOGRGMi7blb2vbsSP7d8W9D0+UzqkZVliY/fLDp5nrjmQjnVEut1MOmIaV1TgHsdtu9x54innn1E8iF5FBdiKu4Njb8G/5YDcX57m+WcRy5fkUUDAIhAeIsTqLb31AdvLAT/GHGKU6ztl9MNeygwtcg/xAa+m2OkgaNoqE+0ZoSI3YaIGO+wPUDfvt2xTrq6oSqs9JrRXVNRa4BNjcbdN+p8sJZ454wVpUkpqBFjXUxFOxvuBt4/MjDrwlmlZnfD9NXVyqs8zSFuWLAaZGXYG/wCHzxNlhfY8zNPWPG8Au13Ije6H0J09T1uPz64tvno0SgUMyqmi1n3OrX5r209N+oxmlfx1xNDX1kNNRUkkME7xK/Ka5CsVHR+u3bEf+PeMGYaMvowdN9oT0t/7/li+NGz3WZ6aeriZqR2YsykRygnbTY2K99R267Ys01WKjMpZxTKjMiqBqJ1eJt72Hp2xm8/HHGDIpmoqSxNlvANj/wBW3UY0fK5JKipM8gK6qeMna3Usb2xNmmG1pkKPpblM24br9fliKmVSoVzHcFwSvxv/AFxPBLcp1uVsbi3QWwDz9o8pyatzFKOOrkivKI3N9RLKNtrjr+WJnpMcciK1rr0Frn9eeIpamAIZGnj0KPEQ4AXfvjIpeL88cwQLlNNE7OftGmDfAMbEAfHFCs4uziESySUcJSJipkjfwt6iw3Hr0xfFm0GpirKVmieOSBiwBD7HqCP54oNXUdGFHvNMBYCNWmG4Nhf/AHwj1M84ylquNy05hLBBNtcjp9cKNXXcUsSXpqpAF/G3T643GnUjcchqYZc1tFUQyuUcMEmDWta/Tp2x7GceyCtzWo4vMWY85VSjltzCbE6k8/T+ePY6SXSa9xlVxx8V5t9km1TpLNqNzyo99jt1A+WI2nao96VVisj2Yrq3Nye576T9MW+KoBLxTnAlaNF96XTdUBI5UfU9ex+mK9TGqCqWBY3kllDroRW8I1XOw2F2HXDCLVbVD8GRRSTKrgyopCtuoiJAPyB9O2EqmzKny/IFnNHEzSBNEPNKk732+FsaVKFbhZDpKlI5QQR1Iht9P74znNaasm4droxRyjS0ZQLT6T9/boN9r4nH6FU8XsirI2SppdNAPvB3GkL5eVsG6SrFYmXSvRinYy+JOYWItJ17X6Yzc5fW/wDsdR/9Jvj5eWH7hinqoaDKlandRrOoPDuPtT3I2whqNjLPqiKhSIrgrb+Beu2+PtTVsMqqmkLhhEwZSOhsRsR6+uOqZkjZyAQTFCVFvu/Zr9cfa8I2VVGpxcxNcKb2/Rx56qEviFTLx1UlQJHZ0VSDf+JrAeXX88e96hmgiBcaEUKgCdBudvF5k4mz/X/jSokWPVHrVtYTUB4j3sbC1vrjOBU54MtFml5xmFrIv3dPwt17Y7zxOjDS5ua7MszovdhH7orNrJP2g5qKLjtfVfr5YeOCSY+Hac30tec2B/8AVkse/pjPOHmrWzfMlq4G8dH4C0ABJ5kRO9vTGicMM4yZBIoQrzCwChNtbDptb8sRnejPSVWVsdImbT+5JKVnY6eYRqLTAXv874HnP6pYuceH10aCur3prW0kfyOLfEcNVNl2bqlMzre6aIBc/bL3A32wj/s3NGQR+41pjG+nkvYetrY6bByhzFcwooHahjjIlZWj5jmxuD1v640HhuV5Zw7MxtSooJIva5B/XpjPchhnp8hpVeNo2Bk1LJEL/e9RcdsPHD9o1AnIKNTLYL6sx7efbE5+NDhp/wAwr84to2AF/nfFDPyGyCpBFjZRc268xO2PtHKqMoCsNhZFa4XfHPER/wCCVDliSWU3GwH2iY5z1V8KkcfjbbyFivx3wI4kiUcPVoVdhG1tgPXBRZAWLmRL6gNj264q5w7fsmqMMoEoRihHnj0ucq7Chm4diGhyGjAuWQdgCPPEYVDLICgFksL/ABODj5TPT5NcyB1EPMvoXSDa+5632wFQhZZmcAhkFgFuRucGH10tEfZ8mji6a3/ksb/EJ6Y9iXgE24llvaxiawKaegS+PYrL0BvFPDNXmHEtdMj0HKep13m1AoOWgtsp3uuOJeE2kmqXimoU58hkb71+pJvt5nDTmuk5vWFmsRsp1Hc7dvkPpipOGEclo3YBfBdybED0JN8cOVhBa9qmPLVojGGcM7JIJNrcoWudPQEH6i/fAmgy+asp5KYxqC1nLsjBVsfIi/c9BbY4aanLg8lNVqsfOSYroYC2kKLDpe+w+eL04lkiS2pCBqI5jAC4vf8AlgmVjFqDLICHKNGGWFY/3bAg8sJ5fyviQZBKeRKk0IMDaiSrC41X6WwZiilSoMj1FV93S0ZkJXb5+mPrUD1Acc9ytvD4iSb9Qb/DG5VOnUdSpmYtEoV1S4KncgAG/wAwPqevXHc9Yxy+cKrXaNhuNhe48/j/AExHLT8upVyyINfXTvbbpi1UwLJTPG0jSqUJufn6bYikuVGVTZrnn7WSWJULhuWytdQGLWvax6geXwxK+SVQhWEVEKkG5fUewt5YIRUcNPEIWqJNSEjw3Ujb+eJGXluQJpPuW+8Wt643OzxtQKq8trXjnjV4NLC93J26enx6YjyhmoIkonXVKpOohfCQSxFr2JPp88T5kCaKNOfU3jYE6ZmUv2ILA37/AK2xYhiMaxvLLzG0AFiSb/HzwXK6Mk2AvlFQXqn0I4kBNwDYeIE9vIY4NLMjACEACJkOlTvdbDt5kfTDcs66XNjpIuq2O3r0+OIm5fOJUoCbd/Pbz/VsMzrXCM8zfIHzGWkMc4Q07HYwu2q7L3A7d8N2WpLLUPG0oDGAWYCwFif7fkMTVFMnNN44mWRvEwYt3xPTkx1MgqIzILgCyG58X+/rirlsToVy4SCdI2lJ0qACOhNwdyNh9e+JsxpnqaGajDFJGTSHK7Df037YjpBpk8a7obIt9x2/kTi4kbO0hAjKm5soN9/yxEJcHCVYiFRVI12uPEw/pis/DVWaxackNZQ/MIbRa/TphzAKFWba5sAFJIOOzGoPhaM7m5DdPr0x0/SjjEFTTO+US0gYazAYeYVFr2tfztjOxTZhJI4Wjn3Oi5jYWu3wxpkkEhUsZYDGe4F/zxHNTOyJaVCWBANrXHl2xsc7ixZ4MyOrouKXrKqnUFqd49aPqtutvrb8sew2ZZA0dQGkFmCkFbDbp3+WPYuZWsRuJMxo6biepjnzqjpmE4Z45HZSq2XwnxbE3Jv0senfENPnWUQhbcS0AsrXPPY3JWw2v2Nzv57YWOPsspZ+OsznqZqUcydRoariQquiMAkMwP4vp6jAc5LlppJGjaldw4UEVcbblXPZj+HBxO2rtBKkTSz5gDTxRszEsykKBcte/S3fr62wKbPsmDFjxLSm6k6RKfLbv+QtfvfBCvKy5BVorNqaglUtpt1j2OM6yrh6hmpGj93gmmjKaiJVJv4r339BjSQbOR4iybwsvEFNsbgGUj6i/wCXTElNneVNJyoM9oneQaUVZ3BLH57m9vUbW3thSXJMoWpem5NEZ+XtE08esNpB6ar+fbEqZPRUVXl7JTwRTc5WUhlB+/54eMZoEBWCLTI+ohzrZbsSSfLr19b47SqExlNw/Lj0sVI267HuDv8Aq+8cQvG4BYgtqOgatr9P1f8ArirQ0qUcFQ6PI/NLOWbcFjsep6bf163xxrKtZmFFQO8OYZvDBKW5ixzTMpCHoLXsR1/ttikmf5THGFTO6W4Vhc1Tde3f4efywH4loKet4rU1aRyp7vFGBIw2N2v39Rig/DVNoB9yjV230kjpi5hNNscnz3LZEJbO6O7AABZX2t/8369cXqTXWwRz0lYs0TuX1ISVYgm4G/Ta3l6YUJ+HqSHmOaeIRqlwxAsTcD+p+mG3gxI48hpokstmlZQNxbmt8h06YnOSTppd0PkzmghaSKXO4llTUjguwN+m+/XbHw5/ltmtnkIugQeNtulz174DyZNT1NbW/YQSTGeRjfTe5k/3x9k4bpoY2lmpqdI0Qs7NpstgfX4YuYwchZ8/yxEMkecU7HXezO3mLd/L/tg9lcdRTRSxe8EsbOHYsLavItc9R+Zxn9XleXNQl6eOnYPqCyIQQbW7jGhU0v8Aw8SAFmEUakar9D/Y+Vv6GU0ZR9XkijjeJeY1tLknp232wMzfiCnyqqierEkcUpYCUJcMewNtwd/10wSoX008YcF2Fha436/r5YAcWQwzimjnQOEkk2Fib7X9fPEYzdN6XRxllN/FUSxodyOVIA+3opOOm41yYTRRJVOGd1SNeQwJJIAP3PXAE5XSuWYUoIlJJPIa1tWrrbfoMCM5pIaesy5ooUV4amPTcWsQRbr8O+OnCDbS82zSLKsrlrswjKUqFdRRiSgJtewF+uFw+0/h0kEVsqC3iXkub/8A2YPcWLHJkNSkvjUlRY7/AMYxjddFSQcWRVFTU0kVOiqrwMxJA0W3Frd79e+NMZYzX+EuNMn4izU0eWyM83KaRlZWFlFh3UDvj2A3s2NBJnDVGXPTyxaJFJiW1j4Nr7fH549i5jGrOfai9IvtBzfnwzu2tNRScID9mvS6G2KeRT5dHltQ8azxN7xEH5hEgPgmtawW3xOGTj3LKWo47rXnj186qVG8ZFhojAtb4nAajy+kFDOPdl0NNEbLK/XRLv8AnjNJWl1Ug/Y06Nob/KvvsT9w273v/bCYKily3KayqllmMYkiBEUXi3L+bDDdWJG2WSKhXV7uyqCw66D0t+t8KFqSsy2ogeOMJzYiw1Fr/vO1/MHBi1gbHLQHiKszDnVR0UKVDLyVvoMUfQ6/veIYN0tRS5kMmqoZZljLEgSRjVtKR11HEtPkWXOJXJJZ6NEfSAPAETY/QY+RpTZXPltPAg5YcaGuRpOsna31wg6xfdZIn0nrfbfv177/AMscvrMJDvrLDdQNgb/y6nHNLMqhyXkYlmYPq33Zj+GxsCB3uOt+uJ+YslMzuTuBc9ATsOw/V8caqE/MWi/xXTLK7ox5G1gwKlz31deu2O3pxBEA8jvc7G1u3xxFm7LLxZH9mjWENpC7X2dvI22/virM1b7mkjVNnDAfcA7Y6SIq3WLClPUO2oKIRa6f+onr8cFuDWAyRWjLWLSDWw0j9438Nz03wuO5V5lnYyLyuj3APiTyscNHCzIuQxFQkdmluVJsPtG8z/X+gxGc6OPoBEie9V762vqe4CdDzF9fXAbPM5oo3qMslilLNTMDIFFhdCbgX6/2wVM+qStVUjjOprstyf3g9cLtXHDNxQlPNCkvNpHd5DcNcRufPp4R+eLC1lcVO3DVFpkfl6prExC/3he/iw7UkpagYCPlAAKQCL7Hrf1t+Z+SrDDT0WXJDHGhTXIQGLeHZeliNt8M9FoGX6XGkBAzcu67338vLywZGD9AeWsekARkalLKPFuT269b/G+AvEy8ytKISqh2YAC5vb4+QwayqqjeKBULCMAG9+vbc/I/o4CcV1CRVi8vyYgNf4el8Tj6b4rGveJyoj1BXKjceKx+Pp+WBudBKp6UlpFAmia4F7WYbdf15YjliYSzr7w4WNiV2Hd7DtvscV8yqIoIYFZlkuym7E3638wOox10D7xLVg5Ky6l16lDEHUAL38hb54w3iyX3jNjMosHjW1vIXH9Ma9xdVNRcN5g6kNJCqsNRuDv6G38vgcZbA0GccSUC1sULJPGnNCsVsdJNhY7YITh7BzL+1pwf3QRyPVjov+Vvrj2GH2c5XQ5ZxHKuX80RSQs3LZtQvt3O/wCfnj2LavcSU9M3EtZJLTmUh9RKuobZUPcfDvjuiynLJaQVOiSBGO4IUgW9QLdzijxZxJR0nFFfRyRTs4k0lgRpHgU363tZh263x1lHFNHLCkkUVRZVZmDKLruBuQ56/wDe2OO1/F+op295EcZZlDALZlBItYg7W7j+mJUyvxyqtNDsB4COm2x2/XXAhs+gXMgoo5JZyRKFEqagCQLWv13x3Hn1XUThY4V0srMrMv8ADe7bg/C2Dbaq/FSOJCCKbWWA8eq1gehsB1+eOxSvDIrCmiLBuqmwB7WJPXA6qzWcKRFBTwty9bKz3J6Wtcm5O+2OKRc6nJMUsAKziAgPdQ7gMO3SxF/W2xGNujiIQPBFCpnKIFdrmQE9T38/jiKCtDxT6TqiQDxXNuoHnte/niCKqkhjValtTc1lYA73ub9MFaaBIKeSBAVZl1a9trm22+5tjNpzUZe6JrVtblTfWnS1z19Pj5Yp+6zSyao4oHjvcC1t/n8cWqWrCRKkVNMWLyIGdxfwqpvvfY6h+eKktQVMaygODurmUE6Qbb+EW+PwxuwIjKqdlBMcIt95xexHfr8sRxTQwVEaQugi2ZgjbKCd7d/l645gq4Cf+XcarXOoAW3tv6b/AJ451oLPTU3Ll1XZmcCxsDf47/3warLy0VBNKUaFNx5EbeZ33/XTHx8ro9LssERYKQGuLjy3vivT5nFqLe7z61B/8RTdtRA3+WxxYlzZChZqOoLGNXF3TuAbddrah9D1wdt0q1WW0nIIiVUbw3YAN+v18q6IkUZVwzFrsSOtySTsO2/a+CD5kkgce6zAxsLPqXodW43/ANJ2t3HXFRXWfnqA0Tb+JiCGHW9x2xXYolljIkMIjQkhb3N97+Y/vjmSFHr6xpC5ViNriw6jbEtEjRUqA3bTZB126AflgVmVaKXMatRGC4ksBqUXvbfc+R64Z6yw9BFCzy20gN1LE9f1+f06WnSSBpNVxcjwgmx7E236n8/hge2ZqYUjan1X+0HjSxBG4O/XY28/Lvi21cQkoiQhmfQhaRCPO9rX7/HFdh1TOkvNSF4nkQaHjXw9he23pfv264gaJ3pneRzpZSVZ2Ph7+gt13xVyiqYpURsiiR2B5iSKVNwbeQvs35YIyVkaaYpUhlYqetSrjUDpBtbp4fj/AE0K1wbQxwZy88aL4oiFKuSANtt/Xvj2OOEa5m4h93mMJY0zuhilDiwKg7W23P8AffHsU19Zz7Q87qqTjrNYYaenZVkTd1Nz9mux39cD6TjHNEkhX3Gh0htJ8DWI6efw+mL/AB5NSr7Qs0VqNXnEq+N5SFP2S9RgEGgOXw1cdPoVqnk25jNvpDX+O+Od9dZOj3nkUaUFXWQ6OZTRPIA8QYOVHT4bep+GFKh4mzyRV5NNQLtf7j3Yf9Xw9MMWZyFsmzRdyXhkA2PcHY/XzPXthDauqaaCnajciQgqRYHbb09ME0dX6an4gz96YPHRUUahRqHMkbWegv4vyBx9pOJs8MtNFPT5ayyPb91ITbVbYhify+uFX9p51HTsWUCIddSAdDf49cFuG5TUvSTVFml95S+1v4hh0OqdaOGSabmzsFYubrEw2INrDzHToe2DNPPzWqInK2AZTcHc79/hisk5aFXMpCsWYjVcEk7ny7eeO4pUcTtqLELYXH3txc/1+eNUVQzrNM5gzf3DLY8vWHQvimjcsS3UbMBYWGB6ZtxMoWVTlVrjbly9fP7+LdaxPEMRspYmMX3J2NsW6fkyQC1OwTb+Jhf6/PFSBQbNuJo1ZSMoARbgiKU//vg9kNbV12WQzZgsImLMriMELs5Atc36Ad+uKGYLHFG5SLcC5Yk2tcC3X1GOsgkYZfF4CfHKS2rp427Y2gpNmnEjVdS1Kct5SyvoEkUlwoYgXsw7DH05rxWVBJykBje3Kl3+Pjx8jmkjnrA6B9Jc7g7+MeXxxZWovybQRXZGN/Fcfe/1fq+HQAOIONOIsmMCVEWWSmYNo0wyHcW839RhvmLOgkJ0SyU6sdCXBa38r4z7jgyTDK3WjjkJeUeFXOnePfrtjQJGtTqTcKsIUqR94C/63wUpaGQbKS7XYWNtwPOw/ngVxRW19LUsuXNBznlOvnhjceexB6/LFyjKx1cdtJ38Xwt5frp2wL4qrhTVtpE1LJMbMEB6i1ybX07edvhvjT1g9804kHNjCZYVt4yYpN9wL31/DFerzziGNAslPlnLkZQQiSXAJ6i7dt9sGGpKxzK8ctGisTfVA5OnUCN+Zby/2wLzLnAQxVJRpdrmNSF6m1gSe1u+K0rUN+bSPQ5HWyUyiaaIeHXcqx7X3PmB1Pb4YSH4i4kKII4KCNZAS3hc7hivW/p/LDfxZUGm4fzB4wpZEdgDuNvmf13GMoTPs3khVo6aKRWJOrlnzPrgmmmmmezLNc2q+JTDmNPSInuzuHh16r3XzY7G57dsewJ9j2Y1VbxlJ76iRslG+lVUgkFl36+mPYRZ2XfaTNLF7RM55LEMJEIsN/3S4EwVNT+yVjjaT/nC8ht1XQoxrPEPsvqc54oq88p84jg94swiemLafAE66hgQvsTqxGqft+G2rUP8oev/AF+mIuP1Uy60XaypVqCUmMCMhrnqLWG1rf1+mEeRpGjABa/U9cbQfZJWMkijPItUg8RNMbWPXbVioPYxWCIxjPaexGm/uZv/APngxli8spWRRw1JkISKQsdj4etxf+WDXDuqGaPnRnXzV0B0O5v59sabD7KMwRQpzulYLc/8mwJJFr/fx9j9k1aJY+bndOyK1yqUpUkfHWf5YbuomoErU86KIo5TSrWC3/F32OJqWbQvhYFmBuBbcfC2D8Xs1qYnt+1YioXSB7uen/ViYez2rVABmkQ9eQf/AOsGqbosmomPEEDiUiNZF1DmgXtI19tVzhczmnzRcmSHLqirmd6ppmkEpUhSuy3v0FsaEvs4rlq4plziJlW2z05uSCSTcN5nyxOOAKwU/KbMqc+K9/dyO1vxYuJuiBlMWZxZ1mMlZ7wlO9IBHrl8IYNET322DYZ8nmP7PTW11DSH8R++w63Pr5YOzcBV0hlJzWHTImm3INx4lb8X+k/XFjLuB5aSl5Etcshs12VSosWJ2FzY7/ljUdE5JphLWtzVAOq15lB/eA9L7Y971KpQAsSVJHj6je5H5/TDKfZ5Vcyd0zOFVlJ25BNgWBt97HacAVoaJhmcF0Qr+4O/3v8AV/qwt0zPi2atMFCaOqWLRJKWDViR6tozbdhfD1LKqxqbgusdwNO17/8AbEOc+yWqzWGBGzqKMw6jf3Ym+rT/AKv9P54PScEVjyK0mYxEKiqVWIi9vngsboBgkJ0adLgAAoQBe462I9PlgVn1S61rSROygra+q17X29cOtPwPJDYJVxgjoQnTb/fFDMvZxVVaqY81hjckk3pyy29Bqvf54xmiDU50sUkyNLUBgCpAViBYjy+WOnr5ZYYpFkmKAC4a4NvUYcZfZXXs0xXOqcc1enurGxuDf73pivU+ybMJBGDnlMCq2uKM+ZP4/XDuq/lS4jqr5BmCszGTkOQydb/r6YymphmlipWMTltBUk/xNrc/1GN3r/ZrNWU1TB+1tAlVgPsbgXv674XU9idUjwv+34SYj4QaM9mJ/H5nGRdA/sLieLjNjJGyk0UttQtfxR49jQOD+BanhvOjm9VmcVSggeLlR05T7xU3uWP4cexo19f/2Q=="/>
          <p:cNvSpPr>
            <a:spLocks noChangeAspect="1" noChangeArrowheads="1"/>
          </p:cNvSpPr>
          <p:nvPr/>
        </p:nvSpPr>
        <p:spPr bwMode="auto">
          <a:xfrm>
            <a:off x="215900" y="1220390"/>
            <a:ext cx="1409700" cy="821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data:image/jpeg;base64,/9j/4AAQSkZJRgABAQAAAQABAAD/2wBDAAkGBwgHBgkIBwgKCgkLDRYPDQwMDRsUFRAWIB0iIiAdHx8kKDQsJCYxJx8fLT0tMTU3Ojo6Iys/RD84QzQ5Ojf/2wBDAQoKCg0MDRoPDxo3JR8lNzc3Nzc3Nzc3Nzc3Nzc3Nzc3Nzc3Nzc3Nzc3Nzc3Nzc3Nzc3Nzc3Nzc3Nzc3Nzc3Nzf/wAARCACOALcDASIAAhEBAxEB/8QAGwAAAgMBAQEAAAAAAAAAAAAABQYDBAcCAAH/xABHEAACAQIEBAMFBQYEBAMJAAABAgMEEQAFEiEGEzFBIlFhBxRxgZEjMlKh8BUzQrHB0RYkYuElNJLxQ1NjVHJzgpOissLS/8QAGAEBAQEBAQAAAAAAAAAAAAAAAQIAAwT/xAAeEQEBAAIDAQEBAQAAAAAAAAAAAQIREiExQRMiUf/aAAwDAQACEQMRAD8Ah4y4i4jouI62Chr6mKkjnCIsfJsBoQ/xL0uT+eIIeJeI4nqzPmlSUhmCsWSIgW1dLAbH18sG+I8uqZc5zN1gSSJpQwDxDSw5YBN9PX1/QoRUccesTq7Rup5nMiDlje/cX7jr5npieU2uRK3E+dHKnljrJmdY2PMcIoJsQLG1jY7Wt1Fr9QKP+KOI56b/AC2YymRJQshZUFxcggeE9x89vPBNcuilpEgnrpVWQ6NSaFcC2nTb1G3T4eZjpuEZKRnE1e0ROmQFY1Ie/W3Sxvftgxvuz0qjP+LVeSRq0tG0fMRG0DSACTuF32B+ZOOoeJeILRyVOYzKWlsEjCNcXA3Nht1wQOQrzDIK6Voh18AsQeoA+Fx3x8bLiTopniqCliqtABbqTvbr8PLFcogxZVmlTLCGmndid/1sMXZK8rTysaggqDa5G1sBsgpZBlaGrb/MnUtiNN7HYkEH+3piCOrkaknhl0ByrX5JZlB+Pf8AXljjbf8ATA3NM/ziHPoqaHNahU+y1JyYyCSxvc7WuLflgcvEPGghWT32EhrWJpwCLj/4lsHKfIJDMszmCQCwDlBdbH8Wm/nj7Fl+tgkk1GoWwKhhqJ+BS3/Y46TKJBv8S8UQe8GurwESG4eKBQQ2tAOrn8R7YaeF80zCsyKGpnrJJpGZgJHVVLWdxYgAgWAt8hfviiOGveNSsYZEI0ltm6WIvt5gH4jEwo5aJORSSBAFJH8IU9b2Atfc/rfBllLCWcy4oz0/tJabNquF4mIQCCJglpANrnfa4+eBa59xi8iovElVvEZNXuUNhZWNuv8Apt88OicMxzteR4AXJZmiI8dzcXOn4HHU/CMKIDTyuGClRZVJYfNfK+K5waJuY8aZ9lNFTw1uc1rVU+rRMlPEBbbt88OWX59X1Tp/m5mjZRdtKDQbm57W+Fj8jgZUcPx1VKqyRrLPEbh544yUHpZfD0PxtgnRUIpqzkkrKwhTTdV/E3YbW6bWsLYnLLfhgpHmNWzqfenZS1iFXa2/5bj6YrZ3nFXSZLNUx1kkcqSogbSO8qrboextixHEUqAw8AuSwUDr2ubdPnjqkkX3djMVddTAg76gD8PTBMrtig/FOccyy5jVAALcaYz1Lb9PQfTFXNeLc4iympqIc5qEmVWKDlxmxBPphpzbIlnq6SSkiXRq+2dXK23v2sT1O3TFyqyWKr/fMv2UgKFUIJHkTc3B+WOn6TXjafc6zKel4besFY8UqRqwdbXJsNrWsbnCM/G+YpI+rOJQp+4DovvfYeH0w6cYJIMkqjTxIwCMJAzlQFKkE7A3thO4UyaJctzCSip4JKySMRhZg7gnqQAxAte2DHPRk+rXs44rzbO+MJaKtr5Z6MU0j8p1QAMGQA7AHufrj2C/svyRMlieB4UE4ll8ZQhtNxYEnfoB6Y9it7GlvO6lVzeoUKC6sRp5mzWUHy2/2+Q5jq4aqkjU0zNzY+gkDX8TKBuP9J+vfCXxtxRnWXcY5hFSmH3dJhGA0bOfuI29iNvF1xVPHPE1P71aCjdoHKkmmkOo6rfj6Y52E8TVEVKHhSmNw6qw9433BY3+AFvU23xyM6irIqFmy2VEMchYmQaQRsL333PS3+2Ps2ZyT5EtXIgWU0xkt2B0Fv6Db88Z7T+0DiSqpeZJSwGOBQCyREFgzW6EkH19PLrjSN6f/wBowzyyKaN9cW72kNmIFyBsLgXOLP7RpzykNGykA+LX08IYX/lv5YQJeOuIVjC0tEzSKnNJlU6bFdRvpIubdttzj5Q8dcWTVlLFUUVIkVRKsZdonNgSATu/b1xtUNNoJUFMsj6UufuHTuPyBt/TH2mKSUsxMTRoyXBPc2vbrud8QAySSPAbOGRGMi7blb2vbsSP7d8W9D0+UzqkZVliY/fLDp5nrjmQjnVEut1MOmIaV1TgHsdtu9x54innn1E8iF5FBdiKu4Njb8G/5YDcX57m+WcRy5fkUUDAIhAeIsTqLb31AdvLAT/GHGKU6ztl9MNeygwtcg/xAa+m2OkgaNoqE+0ZoSI3YaIGO+wPUDfvt2xTrq6oSqs9JrRXVNRa4BNjcbdN+p8sJZ454wVpUkpqBFjXUxFOxvuBt4/MjDrwlmlZnfD9NXVyqs8zSFuWLAaZGXYG/wCHzxNlhfY8zNPWPG8Au13Ije6H0J09T1uPz64tvno0SgUMyqmi1n3OrX5r209N+oxmlfx1xNDX1kNNRUkkME7xK/Ka5CsVHR+u3bEf+PeMGYaMvowdN9oT0t/7/li+NGz3WZ6aeriZqR2YsykRygnbTY2K99R267Ys01WKjMpZxTKjMiqBqJ1eJt72Hp2xm8/HHGDIpmoqSxNlvANj/wBW3UY0fK5JKipM8gK6qeMna3Usb2xNmmG1pkKPpblM24br9fliKmVSoVzHcFwSvxv/AFxPBLcp1uVsbi3QWwDz9o8pyatzFKOOrkivKI3N9RLKNtrjr+WJnpMcciK1rr0Frn9eeIpamAIZGnj0KPEQ4AXfvjIpeL88cwQLlNNE7OftGmDfAMbEAfHFCs4uziESySUcJSJipkjfwt6iw3Hr0xfFm0GpirKVmieOSBiwBD7HqCP54oNXUdGFHvNMBYCNWmG4Nhf/AHwj1M84ylquNy05hLBBNtcjp9cKNXXcUsSXpqpAF/G3T643GnUjcchqYZc1tFUQyuUcMEmDWta/Tp2x7GceyCtzWo4vMWY85VSjltzCbE6k8/T+ePY6SXSa9xlVxx8V5t9km1TpLNqNzyo99jt1A+WI2nao96VVisj2Yrq3Nye576T9MW+KoBLxTnAlaNF96XTdUBI5UfU9ex+mK9TGqCqWBY3kllDroRW8I1XOw2F2HXDCLVbVD8GRRSTKrgyopCtuoiJAPyB9O2EqmzKny/IFnNHEzSBNEPNKk732+FsaVKFbhZDpKlI5QQR1Iht9P74znNaasm4droxRyjS0ZQLT6T9/boN9r4nH6FU8XsirI2SppdNAPvB3GkL5eVsG6SrFYmXSvRinYy+JOYWItJ17X6Yzc5fW/wDsdR/9Jvj5eWH7hinqoaDKlandRrOoPDuPtT3I2whqNjLPqiKhSIrgrb+Beu2+PtTVsMqqmkLhhEwZSOhsRsR6+uOqZkjZyAQTFCVFvu/Zr9cfa8I2VVGpxcxNcKb2/Rx56qEviFTLx1UlQJHZ0VSDf+JrAeXX88e96hmgiBcaEUKgCdBudvF5k4mz/X/jSokWPVHrVtYTUB4j3sbC1vrjOBU54MtFml5xmFrIv3dPwt17Y7zxOjDS5ua7MszovdhH7orNrJP2g5qKLjtfVfr5YeOCSY+Hac30tec2B/8AVkse/pjPOHmrWzfMlq4G8dH4C0ABJ5kRO9vTGicMM4yZBIoQrzCwChNtbDptb8sRnejPSVWVsdImbT+5JKVnY6eYRqLTAXv874HnP6pYuceH10aCur3prW0kfyOLfEcNVNl2bqlMzre6aIBc/bL3A32wj/s3NGQR+41pjG+nkvYetrY6bByhzFcwooHahjjIlZWj5jmxuD1v640HhuV5Zw7MxtSooJIva5B/XpjPchhnp8hpVeNo2Bk1LJEL/e9RcdsPHD9o1AnIKNTLYL6sx7efbE5+NDhp/wAwr84to2AF/nfFDPyGyCpBFjZRc268xO2PtHKqMoCsNhZFa4XfHPER/wCCVDliSWU3GwH2iY5z1V8KkcfjbbyFivx3wI4kiUcPVoVdhG1tgPXBRZAWLmRL6gNj264q5w7fsmqMMoEoRihHnj0ucq7Chm4diGhyGjAuWQdgCPPEYVDLICgFksL/ABODj5TPT5NcyB1EPMvoXSDa+5632wFQhZZmcAhkFgFuRucGH10tEfZ8mji6a3/ksb/EJ6Y9iXgE24llvaxiawKaegS+PYrL0BvFPDNXmHEtdMj0HKep13m1AoOWgtsp3uuOJeE2kmqXimoU58hkb71+pJvt5nDTmuk5vWFmsRsp1Hc7dvkPpipOGEclo3YBfBdybED0JN8cOVhBa9qmPLVojGGcM7JIJNrcoWudPQEH6i/fAmgy+asp5KYxqC1nLsjBVsfIi/c9BbY4aanLg8lNVqsfOSYroYC2kKLDpe+w+eL04lkiS2pCBqI5jAC4vf8AlgmVjFqDLICHKNGGWFY/3bAg8sJ5fyviQZBKeRKk0IMDaiSrC41X6WwZiilSoMj1FV93S0ZkJXb5+mPrUD1Acc9ytvD4iSb9Qb/DG5VOnUdSpmYtEoV1S4KncgAG/wAwPqevXHc9Yxy+cKrXaNhuNhe48/j/AExHLT8upVyyINfXTvbbpi1UwLJTPG0jSqUJufn6bYikuVGVTZrnn7WSWJULhuWytdQGLWvax6geXwxK+SVQhWEVEKkG5fUewt5YIRUcNPEIWqJNSEjw3Ujb+eJGXluQJpPuW+8Wt643OzxtQKq8trXjnjV4NLC93J26enx6YjyhmoIkonXVKpOohfCQSxFr2JPp88T5kCaKNOfU3jYE6ZmUv2ILA37/AK2xYhiMaxvLLzG0AFiSb/HzwXK6Mk2AvlFQXqn0I4kBNwDYeIE9vIY4NLMjACEACJkOlTvdbDt5kfTDcs66XNjpIuq2O3r0+OIm5fOJUoCbd/Pbz/VsMzrXCM8zfIHzGWkMc4Q07HYwu2q7L3A7d8N2WpLLUPG0oDGAWYCwFif7fkMTVFMnNN44mWRvEwYt3xPTkx1MgqIzILgCyG58X+/rirlsToVy4SCdI2lJ0qACOhNwdyNh9e+JsxpnqaGajDFJGTSHK7Df037YjpBpk8a7obIt9x2/kTi4kbO0hAjKm5soN9/yxEJcHCVYiFRVI12uPEw/pis/DVWaxackNZQ/MIbRa/TphzAKFWba5sAFJIOOzGoPhaM7m5DdPr0x0/SjjEFTTO+US0gYazAYeYVFr2tfztjOxTZhJI4Wjn3Oi5jYWu3wxpkkEhUsZYDGe4F/zxHNTOyJaVCWBANrXHl2xsc7ixZ4MyOrouKXrKqnUFqd49aPqtutvrb8sew2ZZA0dQGkFmCkFbDbp3+WPYuZWsRuJMxo6biepjnzqjpmE4Z45HZSq2XwnxbE3Jv0senfENPnWUQhbcS0AsrXPPY3JWw2v2Nzv57YWOPsspZ+OsznqZqUcydRoariQquiMAkMwP4vp6jAc5LlppJGjaldw4UEVcbblXPZj+HBxO2rtBKkTSz5gDTxRszEsykKBcte/S3fr62wKbPsmDFjxLSm6k6RKfLbv+QtfvfBCvKy5BVorNqaglUtpt1j2OM6yrh6hmpGj93gmmjKaiJVJv4r339BjSQbOR4iybwsvEFNsbgGUj6i/wCXTElNneVNJyoM9oneQaUVZ3BLH57m9vUbW3thSXJMoWpem5NEZ+XtE08esNpB6ar+fbEqZPRUVXl7JTwRTc5WUhlB+/54eMZoEBWCLTI+ohzrZbsSSfLr19b47SqExlNw/Lj0sVI267HuDv8Aq+8cQvG4BYgtqOgatr9P1f8ArirQ0qUcFQ6PI/NLOWbcFjsep6bf163xxrKtZmFFQO8OYZvDBKW5ixzTMpCHoLXsR1/ttikmf5THGFTO6W4Vhc1Tde3f4efywH4loKet4rU1aRyp7vFGBIw2N2v39Rig/DVNoB9yjV230kjpi5hNNscnz3LZEJbO6O7AABZX2t/8369cXqTXWwRz0lYs0TuX1ISVYgm4G/Ta3l6YUJ+HqSHmOaeIRqlwxAsTcD+p+mG3gxI48hpokstmlZQNxbmt8h06YnOSTppd0PkzmghaSKXO4llTUjguwN+m+/XbHw5/ltmtnkIugQeNtulz174DyZNT1NbW/YQSTGeRjfTe5k/3x9k4bpoY2lmpqdI0Qs7NpstgfX4YuYwchZ8/yxEMkecU7HXezO3mLd/L/tg9lcdRTRSxe8EsbOHYsLavItc9R+Zxn9XleXNQl6eOnYPqCyIQQbW7jGhU0v8Aw8SAFmEUakar9D/Y+Vv6GU0ZR9XkijjeJeY1tLknp232wMzfiCnyqqierEkcUpYCUJcMewNtwd/10wSoX008YcF2Fha436/r5YAcWQwzimjnQOEkk2Fib7X9fPEYzdN6XRxllN/FUSxodyOVIA+3opOOm41yYTRRJVOGd1SNeQwJJIAP3PXAE5XSuWYUoIlJJPIa1tWrrbfoMCM5pIaesy5ooUV4amPTcWsQRbr8O+OnCDbS82zSLKsrlrswjKUqFdRRiSgJtewF+uFw+0/h0kEVsqC3iXkub/8A2YPcWLHJkNSkvjUlRY7/AMYxjddFSQcWRVFTU0kVOiqrwMxJA0W3Frd79e+NMZYzX+EuNMn4izU0eWyM83KaRlZWFlFh3UDvj2A3s2NBJnDVGXPTyxaJFJiW1j4Nr7fH549i5jGrOfai9IvtBzfnwzu2tNRScID9mvS6G2KeRT5dHltQ8azxN7xEH5hEgPgmtawW3xOGTj3LKWo47rXnj186qVG8ZFhojAtb4nAajy+kFDOPdl0NNEbLK/XRLv8AnjNJWl1Ug/Y06Nob/KvvsT9w273v/bCYKily3KayqllmMYkiBEUXi3L+bDDdWJG2WSKhXV7uyqCw66D0t+t8KFqSsy2ogeOMJzYiw1Fr/vO1/MHBi1gbHLQHiKszDnVR0UKVDLyVvoMUfQ6/veIYN0tRS5kMmqoZZljLEgSRjVtKR11HEtPkWXOJXJJZ6NEfSAPAETY/QY+RpTZXPltPAg5YcaGuRpOsna31wg6xfdZIn0nrfbfv177/AMscvrMJDvrLDdQNgb/y6nHNLMqhyXkYlmYPq33Zj+GxsCB3uOt+uJ+YslMzuTuBc9ATsOw/V8caqE/MWi/xXTLK7ox5G1gwKlz31deu2O3pxBEA8jvc7G1u3xxFm7LLxZH9mjWENpC7X2dvI22/virM1b7mkjVNnDAfcA7Y6SIq3WLClPUO2oKIRa6f+onr8cFuDWAyRWjLWLSDWw0j9438Nz03wuO5V5lnYyLyuj3APiTyscNHCzIuQxFQkdmluVJsPtG8z/X+gxGc6OPoBEie9V762vqe4CdDzF9fXAbPM5oo3qMslilLNTMDIFFhdCbgX6/2wVM+qStVUjjOprstyf3g9cLtXHDNxQlPNCkvNpHd5DcNcRufPp4R+eLC1lcVO3DVFpkfl6prExC/3he/iw7UkpagYCPlAAKQCL7Hrf1t+Z+SrDDT0WXJDHGhTXIQGLeHZeliNt8M9FoGX6XGkBAzcu67338vLywZGD9AeWsekARkalLKPFuT269b/G+AvEy8ytKISqh2YAC5vb4+QwayqqjeKBULCMAG9+vbc/I/o4CcV1CRVi8vyYgNf4el8Tj6b4rGveJyoj1BXKjceKx+Pp+WBudBKp6UlpFAmia4F7WYbdf15YjliYSzr7w4WNiV2Hd7DtvscV8yqIoIYFZlkuym7E3638wOox10D7xLVg5Ky6l16lDEHUAL38hb54w3iyX3jNjMosHjW1vIXH9Ma9xdVNRcN5g6kNJCqsNRuDv6G38vgcZbA0GccSUC1sULJPGnNCsVsdJNhY7YITh7BzL+1pwf3QRyPVjov+Vvrj2GH2c5XQ5ZxHKuX80RSQs3LZtQvt3O/wCfnj2LavcSU9M3EtZJLTmUh9RKuobZUPcfDvjuiynLJaQVOiSBGO4IUgW9QLdzijxZxJR0nFFfRyRTs4k0lgRpHgU363tZh263x1lHFNHLCkkUVRZVZmDKLruBuQ56/wDe2OO1/F+op295EcZZlDALZlBItYg7W7j+mJUyvxyqtNDsB4COm2x2/XXAhs+gXMgoo5JZyRKFEqagCQLWv13x3Hn1XUThY4V0srMrMv8ADe7bg/C2Dbaq/FSOJCCKbWWA8eq1gehsB1+eOxSvDIrCmiLBuqmwB7WJPXA6qzWcKRFBTwty9bKz3J6Wtcm5O+2OKRc6nJMUsAKziAgPdQ7gMO3SxF/W2xGNujiIQPBFCpnKIFdrmQE9T38/jiKCtDxT6TqiQDxXNuoHnte/niCKqkhjValtTc1lYA73ub9MFaaBIKeSBAVZl1a9trm22+5tjNpzUZe6JrVtblTfWnS1z19Pj5Yp+6zSyao4oHjvcC1t/n8cWqWrCRKkVNMWLyIGdxfwqpvvfY6h+eKktQVMaygODurmUE6Qbb+EW+PwxuwIjKqdlBMcIt95xexHfr8sRxTQwVEaQugi2ZgjbKCd7d/l645gq4Cf+XcarXOoAW3tv6b/AJ451oLPTU3Ll1XZmcCxsDf47/3warLy0VBNKUaFNx5EbeZ33/XTHx8ro9LssERYKQGuLjy3vivT5nFqLe7z61B/8RTdtRA3+WxxYlzZChZqOoLGNXF3TuAbddrah9D1wdt0q1WW0nIIiVUbw3YAN+v18q6IkUZVwzFrsSOtySTsO2/a+CD5kkgce6zAxsLPqXodW43/ANJ2t3HXFRXWfnqA0Tb+JiCGHW9x2xXYolljIkMIjQkhb3N97+Y/vjmSFHr6xpC5ViNriw6jbEtEjRUqA3bTZB126AflgVmVaKXMatRGC4ksBqUXvbfc+R64Z6yw9BFCzy20gN1LE9f1+f06WnSSBpNVxcjwgmx7E236n8/hge2ZqYUjan1X+0HjSxBG4O/XY28/Lvi21cQkoiQhmfQhaRCPO9rX7/HFdh1TOkvNSF4nkQaHjXw9he23pfv264gaJ3pneRzpZSVZ2Ph7+gt13xVyiqYpURsiiR2B5iSKVNwbeQvs35YIyVkaaYpUhlYqetSrjUDpBtbp4fj/AE0K1wbQxwZy88aL4oiFKuSANtt/Xvj2OOEa5m4h93mMJY0zuhilDiwKg7W23P8AffHsU19Zz7Q87qqTjrNYYaenZVkTd1Nz9mux39cD6TjHNEkhX3Gh0htJ8DWI6efw+mL/AB5NSr7Qs0VqNXnEq+N5SFP2S9RgEGgOXw1cdPoVqnk25jNvpDX+O+Od9dZOj3nkUaUFXWQ6OZTRPIA8QYOVHT4bep+GFKh4mzyRV5NNQLtf7j3Yf9Xw9MMWZyFsmzRdyXhkA2PcHY/XzPXthDauqaaCnajciQgqRYHbb09ME0dX6an4gz96YPHRUUahRqHMkbWegv4vyBx9pOJs8MtNFPT5ayyPb91ITbVbYhify+uFX9p51HTsWUCIddSAdDf49cFuG5TUvSTVFml95S+1v4hh0OqdaOGSabmzsFYubrEw2INrDzHToe2DNPPzWqInK2AZTcHc79/hisk5aFXMpCsWYjVcEk7ny7eeO4pUcTtqLELYXH3txc/1+eNUVQzrNM5gzf3DLY8vWHQvimjcsS3UbMBYWGB6ZtxMoWVTlVrjbly9fP7+LdaxPEMRspYmMX3J2NsW6fkyQC1OwTb+Jhf6/PFSBQbNuJo1ZSMoARbgiKU//vg9kNbV12WQzZgsImLMriMELs5Atc36Ad+uKGYLHFG5SLcC5Yk2tcC3X1GOsgkYZfF4CfHKS2rp427Y2gpNmnEjVdS1Kct5SyvoEkUlwoYgXsw7DH05rxWVBJykBje3Kl3+Pjx8jmkjnrA6B9Jc7g7+MeXxxZWovybQRXZGN/Fcfe/1fq+HQAOIONOIsmMCVEWWSmYNo0wyHcW839RhvmLOgkJ0SyU6sdCXBa38r4z7jgyTDK3WjjkJeUeFXOnePfrtjQJGtTqTcKsIUqR94C/63wUpaGQbKS7XYWNtwPOw/ngVxRW19LUsuXNBznlOvnhjceexB6/LFyjKx1cdtJ38Xwt5frp2wL4qrhTVtpE1LJMbMEB6i1ybX07edvhvjT1g9804kHNjCZYVt4yYpN9wL31/DFerzziGNAslPlnLkZQQiSXAJ6i7dt9sGGpKxzK8ctGisTfVA5OnUCN+Zby/2wLzLnAQxVJRpdrmNSF6m1gSe1u+K0rUN+bSPQ5HWyUyiaaIeHXcqx7X3PmB1Pb4YSH4i4kKII4KCNZAS3hc7hivW/p/LDfxZUGm4fzB4wpZEdgDuNvmf13GMoTPs3khVo6aKRWJOrlnzPrgmmmmmezLNc2q+JTDmNPSInuzuHh16r3XzY7G57dsewJ9j2Y1VbxlJ76iRslG+lVUgkFl36+mPYRZ2XfaTNLF7RM55LEMJEIsN/3S4EwVNT+yVjjaT/nC8ht1XQoxrPEPsvqc54oq88p84jg94swiemLafAE66hgQvsTqxGqft+G2rUP8oev/AF+mIuP1Uy60XaypVqCUmMCMhrnqLWG1rf1+mEeRpGjABa/U9cbQfZJWMkijPItUg8RNMbWPXbVioPYxWCIxjPaexGm/uZv/APngxli8spWRRw1JkISKQsdj4etxf+WDXDuqGaPnRnXzV0B0O5v59sabD7KMwRQpzulYLc/8mwJJFr/fx9j9k1aJY+bndOyK1yqUpUkfHWf5YbuomoErU86KIo5TSrWC3/F32OJqWbQvhYFmBuBbcfC2D8Xs1qYnt+1YioXSB7uen/ViYez2rVABmkQ9eQf/AOsGqbosmomPEEDiUiNZF1DmgXtI19tVzhczmnzRcmSHLqirmd6ppmkEpUhSuy3v0FsaEvs4rlq4plziJlW2z05uSCSTcN5nyxOOAKwU/KbMqc+K9/dyO1vxYuJuiBlMWZxZ1mMlZ7wlO9IBHrl8IYNET322DYZ8nmP7PTW11DSH8R++w63Pr5YOzcBV0hlJzWHTImm3INx4lb8X+k/XFjLuB5aSl5Etcshs12VSosWJ2FzY7/ljUdE5JphLWtzVAOq15lB/eA9L7Y971KpQAsSVJHj6je5H5/TDKfZ5Vcyd0zOFVlJ25BNgWBt97HacAVoaJhmcF0Qr+4O/3v8AV/qwt0zPi2atMFCaOqWLRJKWDViR6tozbdhfD1LKqxqbgusdwNO17/8AbEOc+yWqzWGBGzqKMw6jf3Ym+rT/AKv9P54PScEVjyK0mYxEKiqVWIi9vngsboBgkJ0adLgAAoQBe462I9PlgVn1S61rSROygra+q17X29cOtPwPJDYJVxgjoQnTb/fFDMvZxVVaqY81hjckk3pyy29Bqvf54xmiDU50sUkyNLUBgCpAViBYjy+WOnr5ZYYpFkmKAC4a4NvUYcZfZXXs0xXOqcc1enurGxuDf73pivU+ybMJBGDnlMCq2uKM+ZP4/XDuq/lS4jqr5BmCszGTkOQydb/r6YymphmlipWMTltBUk/xNrc/1GN3r/ZrNWU1TB+1tAlVgPsbgXv674XU9idUjwv+34SYj4QaM9mJ/H5nGRdA/sLieLjNjJGyk0UttQtfxR49jQOD+BanhvOjm9VmcVSggeLlR05T7xU3uWP4cexo19f/2Q=="/>
          <p:cNvSpPr>
            <a:spLocks noChangeAspect="1" noChangeArrowheads="1"/>
          </p:cNvSpPr>
          <p:nvPr/>
        </p:nvSpPr>
        <p:spPr bwMode="auto">
          <a:xfrm>
            <a:off x="368300" y="1334690"/>
            <a:ext cx="1409700" cy="821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4" descr="data:image/jpeg;base64,/9j/4AAQSkZJRgABAQAAAQABAAD/2wBDAAkGBwgHBgkIBwgKCgkLDRYPDQwMDRsUFRAWIB0iIiAdHx8kKDQsJCYxJx8fLT0tMTU3Ojo6Iys/RD84QzQ5Ojf/2wBDAQoKCg0MDRoPDxo3JR8lNzc3Nzc3Nzc3Nzc3Nzc3Nzc3Nzc3Nzc3Nzc3Nzc3Nzc3Nzc3Nzc3Nzc3Nzc3Nzc3Nzf/wAARCACOALcDASIAAhEBAxEB/8QAGwAAAgMBAQEAAAAAAAAAAAAABQYDBAcCAAH/xABHEAACAQIEBAMFBQYEBAMJAAABAgMEEQAFEiEGEzFBIlFhBxRxgZEjMlKh8BUzQrHB0RYkYuElNJLxQ1NjVHJzgpOissLS/8QAGAEBAQEBAQAAAAAAAAAAAAAAAQIAAwT/xAAeEQEBAAIDAQEBAQAAAAAAAAAAAQIREiExQRMiUf/aAAwDAQACEQMRAD8Ah4y4i4jouI62Chr6mKkjnCIsfJsBoQ/xL0uT+eIIeJeI4nqzPmlSUhmCsWSIgW1dLAbH18sG+I8uqZc5zN1gSSJpQwDxDSw5YBN9PX1/QoRUccesTq7Rup5nMiDlje/cX7jr5npieU2uRK3E+dHKnljrJmdY2PMcIoJsQLG1jY7Wt1Fr9QKP+KOI56b/AC2YymRJQshZUFxcggeE9x89vPBNcuilpEgnrpVWQ6NSaFcC2nTb1G3T4eZjpuEZKRnE1e0ROmQFY1Ie/W3Sxvftgxvuz0qjP+LVeSRq0tG0fMRG0DSACTuF32B+ZOOoeJeILRyVOYzKWlsEjCNcXA3Nht1wQOQrzDIK6Voh18AsQeoA+Fx3x8bLiTopniqCliqtABbqTvbr8PLFcogxZVmlTLCGmndid/1sMXZK8rTysaggqDa5G1sBsgpZBlaGrb/MnUtiNN7HYkEH+3piCOrkaknhl0ByrX5JZlB+Pf8AXljjbf8ATA3NM/ziHPoqaHNahU+y1JyYyCSxvc7WuLflgcvEPGghWT32EhrWJpwCLj/4lsHKfIJDMszmCQCwDlBdbH8Wm/nj7Fl+tgkk1GoWwKhhqJ+BS3/Y46TKJBv8S8UQe8GurwESG4eKBQQ2tAOrn8R7YaeF80zCsyKGpnrJJpGZgJHVVLWdxYgAgWAt8hfviiOGveNSsYZEI0ltm6WIvt5gH4jEwo5aJORSSBAFJH8IU9b2Atfc/rfBllLCWcy4oz0/tJabNquF4mIQCCJglpANrnfa4+eBa59xi8iovElVvEZNXuUNhZWNuv8Apt88OicMxzteR4AXJZmiI8dzcXOn4HHU/CMKIDTyuGClRZVJYfNfK+K5waJuY8aZ9lNFTw1uc1rVU+rRMlPEBbbt88OWX59X1Tp/m5mjZRdtKDQbm57W+Fj8jgZUcPx1VKqyRrLPEbh544yUHpZfD0PxtgnRUIpqzkkrKwhTTdV/E3YbW6bWsLYnLLfhgpHmNWzqfenZS1iFXa2/5bj6YrZ3nFXSZLNUx1kkcqSogbSO8qrboextixHEUqAw8AuSwUDr2ubdPnjqkkX3djMVddTAg76gD8PTBMrtig/FOccyy5jVAALcaYz1Lb9PQfTFXNeLc4iympqIc5qEmVWKDlxmxBPphpzbIlnq6SSkiXRq+2dXK23v2sT1O3TFyqyWKr/fMv2UgKFUIJHkTc3B+WOn6TXjafc6zKel4besFY8UqRqwdbXJsNrWsbnCM/G+YpI+rOJQp+4DovvfYeH0w6cYJIMkqjTxIwCMJAzlQFKkE7A3thO4UyaJctzCSip4JKySMRhZg7gnqQAxAte2DHPRk+rXs44rzbO+MJaKtr5Z6MU0j8p1QAMGQA7AHufrj2C/svyRMlieB4UE4ll8ZQhtNxYEnfoB6Y9it7GlvO6lVzeoUKC6sRp5mzWUHy2/2+Q5jq4aqkjU0zNzY+gkDX8TKBuP9J+vfCXxtxRnWXcY5hFSmH3dJhGA0bOfuI29iNvF1xVPHPE1P71aCjdoHKkmmkOo6rfj6Y52E8TVEVKHhSmNw6qw9433BY3+AFvU23xyM6irIqFmy2VEMchYmQaQRsL333PS3+2Ps2ZyT5EtXIgWU0xkt2B0Fv6Db88Z7T+0DiSqpeZJSwGOBQCyREFgzW6EkH19PLrjSN6f/wBowzyyKaN9cW72kNmIFyBsLgXOLP7RpzykNGykA+LX08IYX/lv5YQJeOuIVjC0tEzSKnNJlU6bFdRvpIubdttzj5Q8dcWTVlLFUUVIkVRKsZdonNgSATu/b1xtUNNoJUFMsj6UufuHTuPyBt/TH2mKSUsxMTRoyXBPc2vbrud8QAySSPAbOGRGMi7blb2vbsSP7d8W9D0+UzqkZVliY/fLDp5nrjmQjnVEut1MOmIaV1TgHsdtu9x54innn1E8iF5FBdiKu4Njb8G/5YDcX57m+WcRy5fkUUDAIhAeIsTqLb31AdvLAT/GHGKU6ztl9MNeygwtcg/xAa+m2OkgaNoqE+0ZoSI3YaIGO+wPUDfvt2xTrq6oSqs9JrRXVNRa4BNjcbdN+p8sJZ454wVpUkpqBFjXUxFOxvuBt4/MjDrwlmlZnfD9NXVyqs8zSFuWLAaZGXYG/wCHzxNlhfY8zNPWPG8Au13Ije6H0J09T1uPz64tvno0SgUMyqmi1n3OrX5r209N+oxmlfx1xNDX1kNNRUkkME7xK/Ka5CsVHR+u3bEf+PeMGYaMvowdN9oT0t/7/li+NGz3WZ6aeriZqR2YsykRygnbTY2K99R267Ys01WKjMpZxTKjMiqBqJ1eJt72Hp2xm8/HHGDIpmoqSxNlvANj/wBW3UY0fK5JKipM8gK6qeMna3Usb2xNmmG1pkKPpblM24br9fliKmVSoVzHcFwSvxv/AFxPBLcp1uVsbi3QWwDz9o8pyatzFKOOrkivKI3N9RLKNtrjr+WJnpMcciK1rr0Frn9eeIpamAIZGnj0KPEQ4AXfvjIpeL88cwQLlNNE7OftGmDfAMbEAfHFCs4uziESySUcJSJipkjfwt6iw3Hr0xfFm0GpirKVmieOSBiwBD7HqCP54oNXUdGFHvNMBYCNWmG4Nhf/AHwj1M84ylquNy05hLBBNtcjp9cKNXXcUsSXpqpAF/G3T643GnUjcchqYZc1tFUQyuUcMEmDWta/Tp2x7GceyCtzWo4vMWY85VSjltzCbE6k8/T+ePY6SXSa9xlVxx8V5t9km1TpLNqNzyo99jt1A+WI2nao96VVisj2Yrq3Nye576T9MW+KoBLxTnAlaNF96XTdUBI5UfU9ex+mK9TGqCqWBY3kllDroRW8I1XOw2F2HXDCLVbVD8GRRSTKrgyopCtuoiJAPyB9O2EqmzKny/IFnNHEzSBNEPNKk732+FsaVKFbhZDpKlI5QQR1Iht9P74znNaasm4droxRyjS0ZQLT6T9/boN9r4nH6FU8XsirI2SppdNAPvB3GkL5eVsG6SrFYmXSvRinYy+JOYWItJ17X6Yzc5fW/wDsdR/9Jvj5eWH7hinqoaDKlandRrOoPDuPtT3I2whqNjLPqiKhSIrgrb+Beu2+PtTVsMqqmkLhhEwZSOhsRsR6+uOqZkjZyAQTFCVFvu/Zr9cfa8I2VVGpxcxNcKb2/Rx56qEviFTLx1UlQJHZ0VSDf+JrAeXX88e96hmgiBcaEUKgCdBudvF5k4mz/X/jSokWPVHrVtYTUB4j3sbC1vrjOBU54MtFml5xmFrIv3dPwt17Y7zxOjDS5ua7MszovdhH7orNrJP2g5qKLjtfVfr5YeOCSY+Hac30tec2B/8AVkse/pjPOHmrWzfMlq4G8dH4C0ABJ5kRO9vTGicMM4yZBIoQrzCwChNtbDptb8sRnejPSVWVsdImbT+5JKVnY6eYRqLTAXv874HnP6pYuceH10aCur3prW0kfyOLfEcNVNl2bqlMzre6aIBc/bL3A32wj/s3NGQR+41pjG+nkvYetrY6bByhzFcwooHahjjIlZWj5jmxuD1v640HhuV5Zw7MxtSooJIva5B/XpjPchhnp8hpVeNo2Bk1LJEL/e9RcdsPHD9o1AnIKNTLYL6sx7efbE5+NDhp/wAwr84to2AF/nfFDPyGyCpBFjZRc268xO2PtHKqMoCsNhZFa4XfHPER/wCCVDliSWU3GwH2iY5z1V8KkcfjbbyFivx3wI4kiUcPVoVdhG1tgPXBRZAWLmRL6gNj264q5w7fsmqMMoEoRihHnj0ucq7Chm4diGhyGjAuWQdgCPPEYVDLICgFksL/ABODj5TPT5NcyB1EPMvoXSDa+5632wFQhZZmcAhkFgFuRucGH10tEfZ8mji6a3/ksb/EJ6Y9iXgE24llvaxiawKaegS+PYrL0BvFPDNXmHEtdMj0HKep13m1AoOWgtsp3uuOJeE2kmqXimoU58hkb71+pJvt5nDTmuk5vWFmsRsp1Hc7dvkPpipOGEclo3YBfBdybED0JN8cOVhBa9qmPLVojGGcM7JIJNrcoWudPQEH6i/fAmgy+asp5KYxqC1nLsjBVsfIi/c9BbY4aanLg8lNVqsfOSYroYC2kKLDpe+w+eL04lkiS2pCBqI5jAC4vf8AlgmVjFqDLICHKNGGWFY/3bAg8sJ5fyviQZBKeRKk0IMDaiSrC41X6WwZiilSoMj1FV93S0ZkJXb5+mPrUD1Acc9ytvD4iSb9Qb/DG5VOnUdSpmYtEoV1S4KncgAG/wAwPqevXHc9Yxy+cKrXaNhuNhe48/j/AExHLT8upVyyINfXTvbbpi1UwLJTPG0jSqUJufn6bYikuVGVTZrnn7WSWJULhuWytdQGLWvax6geXwxK+SVQhWEVEKkG5fUewt5YIRUcNPEIWqJNSEjw3Ujb+eJGXluQJpPuW+8Wt643OzxtQKq8trXjnjV4NLC93J26enx6YjyhmoIkonXVKpOohfCQSxFr2JPp88T5kCaKNOfU3jYE6ZmUv2ILA37/AK2xYhiMaxvLLzG0AFiSb/HzwXK6Mk2AvlFQXqn0I4kBNwDYeIE9vIY4NLMjACEACJkOlTvdbDt5kfTDcs66XNjpIuq2O3r0+OIm5fOJUoCbd/Pbz/VsMzrXCM8zfIHzGWkMc4Q07HYwu2q7L3A7d8N2WpLLUPG0oDGAWYCwFif7fkMTVFMnNN44mWRvEwYt3xPTkx1MgqIzILgCyG58X+/rirlsToVy4SCdI2lJ0qACOhNwdyNh9e+JsxpnqaGajDFJGTSHK7Df037YjpBpk8a7obIt9x2/kTi4kbO0hAjKm5soN9/yxEJcHCVYiFRVI12uPEw/pis/DVWaxackNZQ/MIbRa/TphzAKFWba5sAFJIOOzGoPhaM7m5DdPr0x0/SjjEFTTO+US0gYazAYeYVFr2tfztjOxTZhJI4Wjn3Oi5jYWu3wxpkkEhUsZYDGe4F/zxHNTOyJaVCWBANrXHl2xsc7ixZ4MyOrouKXrKqnUFqd49aPqtutvrb8sew2ZZA0dQGkFmCkFbDbp3+WPYuZWsRuJMxo6biepjnzqjpmE4Z45HZSq2XwnxbE3Jv0senfENPnWUQhbcS0AsrXPPY3JWw2v2Nzv57YWOPsspZ+OsznqZqUcydRoariQquiMAkMwP4vp6jAc5LlppJGjaldw4UEVcbblXPZj+HBxO2rtBKkTSz5gDTxRszEsykKBcte/S3fr62wKbPsmDFjxLSm6k6RKfLbv+QtfvfBCvKy5BVorNqaglUtpt1j2OM6yrh6hmpGj93gmmjKaiJVJv4r339BjSQbOR4iybwsvEFNsbgGUj6i/wCXTElNneVNJyoM9oneQaUVZ3BLH57m9vUbW3thSXJMoWpem5NEZ+XtE08esNpB6ar+fbEqZPRUVXl7JTwRTc5WUhlB+/54eMZoEBWCLTI+ohzrZbsSSfLr19b47SqExlNw/Lj0sVI267HuDv8Aq+8cQvG4BYgtqOgatr9P1f8ArirQ0qUcFQ6PI/NLOWbcFjsep6bf163xxrKtZmFFQO8OYZvDBKW5ixzTMpCHoLXsR1/ttikmf5THGFTO6W4Vhc1Tde3f4efywH4loKet4rU1aRyp7vFGBIw2N2v39Rig/DVNoB9yjV230kjpi5hNNscnz3LZEJbO6O7AABZX2t/8369cXqTXWwRz0lYs0TuX1ISVYgm4G/Ta3l6YUJ+HqSHmOaeIRqlwxAsTcD+p+mG3gxI48hpokstmlZQNxbmt8h06YnOSTppd0PkzmghaSKXO4llTUjguwN+m+/XbHw5/ltmtnkIugQeNtulz174DyZNT1NbW/YQSTGeRjfTe5k/3x9k4bpoY2lmpqdI0Qs7NpstgfX4YuYwchZ8/yxEMkecU7HXezO3mLd/L/tg9lcdRTRSxe8EsbOHYsLavItc9R+Zxn9XleXNQl6eOnYPqCyIQQbW7jGhU0v8Aw8SAFmEUakar9D/Y+Vv6GU0ZR9XkijjeJeY1tLknp232wMzfiCnyqqierEkcUpYCUJcMewNtwd/10wSoX008YcF2Fha436/r5YAcWQwzimjnQOEkk2Fib7X9fPEYzdN6XRxllN/FUSxodyOVIA+3opOOm41yYTRRJVOGd1SNeQwJJIAP3PXAE5XSuWYUoIlJJPIa1tWrrbfoMCM5pIaesy5ooUV4amPTcWsQRbr8O+OnCDbS82zSLKsrlrswjKUqFdRRiSgJtewF+uFw+0/h0kEVsqC3iXkub/8A2YPcWLHJkNSkvjUlRY7/AMYxjddFSQcWRVFTU0kVOiqrwMxJA0W3Frd79e+NMZYzX+EuNMn4izU0eWyM83KaRlZWFlFh3UDvj2A3s2NBJnDVGXPTyxaJFJiW1j4Nr7fH549i5jGrOfai9IvtBzfnwzu2tNRScID9mvS6G2KeRT5dHltQ8azxN7xEH5hEgPgmtawW3xOGTj3LKWo47rXnj186qVG8ZFhojAtb4nAajy+kFDOPdl0NNEbLK/XRLv8AnjNJWl1Ug/Y06Nob/KvvsT9w273v/bCYKily3KayqllmMYkiBEUXi3L+bDDdWJG2WSKhXV7uyqCw66D0t+t8KFqSsy2ogeOMJzYiw1Fr/vO1/MHBi1gbHLQHiKszDnVR0UKVDLyVvoMUfQ6/veIYN0tRS5kMmqoZZljLEgSRjVtKR11HEtPkWXOJXJJZ6NEfSAPAETY/QY+RpTZXPltPAg5YcaGuRpOsna31wg6xfdZIn0nrfbfv177/AMscvrMJDvrLDdQNgb/y6nHNLMqhyXkYlmYPq33Zj+GxsCB3uOt+uJ+YslMzuTuBc9ATsOw/V8caqE/MWi/xXTLK7ox5G1gwKlz31deu2O3pxBEA8jvc7G1u3xxFm7LLxZH9mjWENpC7X2dvI22/virM1b7mkjVNnDAfcA7Y6SIq3WLClPUO2oKIRa6f+onr8cFuDWAyRWjLWLSDWw0j9438Nz03wuO5V5lnYyLyuj3APiTyscNHCzIuQxFQkdmluVJsPtG8z/X+gxGc6OPoBEie9V762vqe4CdDzF9fXAbPM5oo3qMslilLNTMDIFFhdCbgX6/2wVM+qStVUjjOprstyf3g9cLtXHDNxQlPNCkvNpHd5DcNcRufPp4R+eLC1lcVO3DVFpkfl6prExC/3he/iw7UkpagYCPlAAKQCL7Hrf1t+Z+SrDDT0WXJDHGhTXIQGLeHZeliNt8M9FoGX6XGkBAzcu67338vLywZGD9AeWsekARkalLKPFuT269b/G+AvEy8ytKISqh2YAC5vb4+QwayqqjeKBULCMAG9+vbc/I/o4CcV1CRVi8vyYgNf4el8Tj6b4rGveJyoj1BXKjceKx+Pp+WBudBKp6UlpFAmia4F7WYbdf15YjliYSzr7w4WNiV2Hd7DtvscV8yqIoIYFZlkuym7E3638wOox10D7xLVg5Ky6l16lDEHUAL38hb54w3iyX3jNjMosHjW1vIXH9Ma9xdVNRcN5g6kNJCqsNRuDv6G38vgcZbA0GccSUC1sULJPGnNCsVsdJNhY7YITh7BzL+1pwf3QRyPVjov+Vvrj2GH2c5XQ5ZxHKuX80RSQs3LZtQvt3O/wCfnj2LavcSU9M3EtZJLTmUh9RKuobZUPcfDvjuiynLJaQVOiSBGO4IUgW9QLdzijxZxJR0nFFfRyRTs4k0lgRpHgU363tZh263x1lHFNHLCkkUVRZVZmDKLruBuQ56/wDe2OO1/F+op295EcZZlDALZlBItYg7W7j+mJUyvxyqtNDsB4COm2x2/XXAhs+gXMgoo5JZyRKFEqagCQLWv13x3Hn1XUThY4V0srMrMv8ADe7bg/C2Dbaq/FSOJCCKbWWA8eq1gehsB1+eOxSvDIrCmiLBuqmwB7WJPXA6qzWcKRFBTwty9bKz3J6Wtcm5O+2OKRc6nJMUsAKziAgPdQ7gMO3SxF/W2xGNujiIQPBFCpnKIFdrmQE9T38/jiKCtDxT6TqiQDxXNuoHnte/niCKqkhjValtTc1lYA73ub9MFaaBIKeSBAVZl1a9trm22+5tjNpzUZe6JrVtblTfWnS1z19Pj5Yp+6zSyao4oHjvcC1t/n8cWqWrCRKkVNMWLyIGdxfwqpvvfY6h+eKktQVMaygODurmUE6Qbb+EW+PwxuwIjKqdlBMcIt95xexHfr8sRxTQwVEaQugi2ZgjbKCd7d/l645gq4Cf+XcarXOoAW3tv6b/AJ451oLPTU3Ll1XZmcCxsDf47/3warLy0VBNKUaFNx5EbeZ33/XTHx8ro9LssERYKQGuLjy3vivT5nFqLe7z61B/8RTdtRA3+WxxYlzZChZqOoLGNXF3TuAbddrah9D1wdt0q1WW0nIIiVUbw3YAN+v18q6IkUZVwzFrsSOtySTsO2/a+CD5kkgce6zAxsLPqXodW43/ANJ2t3HXFRXWfnqA0Tb+JiCGHW9x2xXYolljIkMIjQkhb3N97+Y/vjmSFHr6xpC5ViNriw6jbEtEjRUqA3bTZB126AflgVmVaKXMatRGC4ksBqUXvbfc+R64Z6yw9BFCzy20gN1LE9f1+f06WnSSBpNVxcjwgmx7E236n8/hge2ZqYUjan1X+0HjSxBG4O/XY28/Lvi21cQkoiQhmfQhaRCPO9rX7/HFdh1TOkvNSF4nkQaHjXw9he23pfv264gaJ3pneRzpZSVZ2Ph7+gt13xVyiqYpURsiiR2B5iSKVNwbeQvs35YIyVkaaYpUhlYqetSrjUDpBtbp4fj/AE0K1wbQxwZy88aL4oiFKuSANtt/Xvj2OOEa5m4h93mMJY0zuhilDiwKg7W23P8AffHsU19Zz7Q87qqTjrNYYaenZVkTd1Nz9mux39cD6TjHNEkhX3Gh0htJ8DWI6efw+mL/AB5NSr7Qs0VqNXnEq+N5SFP2S9RgEGgOXw1cdPoVqnk25jNvpDX+O+Od9dZOj3nkUaUFXWQ6OZTRPIA8QYOVHT4bep+GFKh4mzyRV5NNQLtf7j3Yf9Xw9MMWZyFsmzRdyXhkA2PcHY/XzPXthDauqaaCnajciQgqRYHbb09ME0dX6an4gz96YPHRUUahRqHMkbWegv4vyBx9pOJs8MtNFPT5ayyPb91ITbVbYhify+uFX9p51HTsWUCIddSAdDf49cFuG5TUvSTVFml95S+1v4hh0OqdaOGSabmzsFYubrEw2INrDzHToe2DNPPzWqInK2AZTcHc79/hisk5aFXMpCsWYjVcEk7ny7eeO4pUcTtqLELYXH3txc/1+eNUVQzrNM5gzf3DLY8vWHQvimjcsS3UbMBYWGB6ZtxMoWVTlVrjbly9fP7+LdaxPEMRspYmMX3J2NsW6fkyQC1OwTb+Jhf6/PFSBQbNuJo1ZSMoARbgiKU//vg9kNbV12WQzZgsImLMriMELs5Atc36Ad+uKGYLHFG5SLcC5Yk2tcC3X1GOsgkYZfF4CfHKS2rp427Y2gpNmnEjVdS1Kct5SyvoEkUlwoYgXsw7DH05rxWVBJykBje3Kl3+Pjx8jmkjnrA6B9Jc7g7+MeXxxZWovybQRXZGN/Fcfe/1fq+HQAOIONOIsmMCVEWWSmYNo0wyHcW839RhvmLOgkJ0SyU6sdCXBa38r4z7jgyTDK3WjjkJeUeFXOnePfrtjQJGtTqTcKsIUqR94C/63wUpaGQbKS7XYWNtwPOw/ngVxRW19LUsuXNBznlOvnhjceexB6/LFyjKx1cdtJ38Xwt5frp2wL4qrhTVtpE1LJMbMEB6i1ybX07edvhvjT1g9804kHNjCZYVt4yYpN9wL31/DFerzziGNAslPlnLkZQQiSXAJ6i7dt9sGGpKxzK8ctGisTfVA5OnUCN+Zby/2wLzLnAQxVJRpdrmNSF6m1gSe1u+K0rUN+bSPQ5HWyUyiaaIeHXcqx7X3PmB1Pb4YSH4i4kKII4KCNZAS3hc7hivW/p/LDfxZUGm4fzB4wpZEdgDuNvmf13GMoTPs3khVo6aKRWJOrlnzPrgmmmmmezLNc2q+JTDmNPSInuzuHh16r3XzY7G57dsewJ9j2Y1VbxlJ76iRslG+lVUgkFl36+mPYRZ2XfaTNLF7RM55LEMJEIsN/3S4EwVNT+yVjjaT/nC8ht1XQoxrPEPsvqc54oq88p84jg94swiemLafAE66hgQvsTqxGqft+G2rUP8oev/AF+mIuP1Uy60XaypVqCUmMCMhrnqLWG1rf1+mEeRpGjABa/U9cbQfZJWMkijPItUg8RNMbWPXbVioPYxWCIxjPaexGm/uZv/APngxli8spWRRw1JkISKQsdj4etxf+WDXDuqGaPnRnXzV0B0O5v59sabD7KMwRQpzulYLc/8mwJJFr/fx9j9k1aJY+bndOyK1yqUpUkfHWf5YbuomoErU86KIo5TSrWC3/F32OJqWbQvhYFmBuBbcfC2D8Xs1qYnt+1YioXSB7uen/ViYez2rVABmkQ9eQf/AOsGqbosmomPEEDiUiNZF1DmgXtI19tVzhczmnzRcmSHLqirmd6ppmkEpUhSuy3v0FsaEvs4rlq4plziJlW2z05uSCSTcN5nyxOOAKwU/KbMqc+K9/dyO1vxYuJuiBlMWZxZ1mMlZ7wlO9IBHrl8IYNET322DYZ8nmP7PTW11DSH8R++w63Pr5YOzcBV0hlJzWHTImm3INx4lb8X+k/XFjLuB5aSl5Etcshs12VSosWJ2FzY7/ljUdE5JphLWtzVAOq15lB/eA9L7Y971KpQAsSVJHj6je5H5/TDKfZ5Vcyd0zOFVlJ25BNgWBt97HacAVoaJhmcF0Qr+4O/3v8AV/qwt0zPi2atMFCaOqWLRJKWDViR6tozbdhfD1LKqxqbgusdwNO17/8AbEOc+yWqzWGBGzqKMw6jf3Ym+rT/AKv9P54PScEVjyK0mYxEKiqVWIi9vngsboBgkJ0adLgAAoQBe462I9PlgVn1S61rSROygra+q17X29cOtPwPJDYJVxgjoQnTb/fFDMvZxVVaqY81hjckk3pyy29Bqvf54xmiDU50sUkyNLUBgCpAViBYjy+WOnr5ZYYpFkmKAC4a4NvUYcZfZXXs0xXOqcc1enurGxuDf73pivU+ybMJBGDnlMCq2uKM+ZP4/XDuq/lS4jqr5BmCszGTkOQydb/r6YymphmlipWMTltBUk/xNrc/1GN3r/ZrNWU1TB+1tAlVgPsbgXv674XU9idUjwv+34SYj4QaM9mJ/H5nGRdA/sLieLjNjJGyk0UttQtfxR49jQOD+BanhvOjm9VmcVSggeLlR05T7xU3uWP4cexo19f/2Q=="/>
          <p:cNvSpPr>
            <a:spLocks noChangeAspect="1" noChangeArrowheads="1"/>
          </p:cNvSpPr>
          <p:nvPr/>
        </p:nvSpPr>
        <p:spPr bwMode="auto">
          <a:xfrm>
            <a:off x="520700" y="1448990"/>
            <a:ext cx="1409700" cy="821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60" name="Picture 16" descr="http://api.ning.com/files/z7p*2Eb8aYMoBRJmq-FT6SutXBsngp6NWlvMnh8dQgXdV5cUyAUpWkrZBM1DsNrjvs3xm0IAMbbK43D1HIgVaE8mGE0nnjqh/brokenwindo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8945" y="3435582"/>
            <a:ext cx="2383055" cy="184051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08161" y="2270553"/>
            <a:ext cx="1841500" cy="830997"/>
          </a:xfrm>
          <a:prstGeom prst="rect">
            <a:avLst/>
          </a:prstGeom>
          <a:noFill/>
        </p:spPr>
        <p:txBody>
          <a:bodyPr wrap="square" rtlCol="0">
            <a:spAutoFit/>
          </a:bodyPr>
          <a:lstStyle/>
          <a:p>
            <a:pPr algn="ctr"/>
            <a:r>
              <a:rPr lang="en-US" sz="2400" b="1" dirty="0">
                <a:solidFill>
                  <a:srgbClr val="C00000"/>
                </a:solidFill>
              </a:rPr>
              <a:t>“Like Me” Bias</a:t>
            </a:r>
          </a:p>
        </p:txBody>
      </p:sp>
      <p:sp>
        <p:nvSpPr>
          <p:cNvPr id="10" name="TextBox 9"/>
          <p:cNvSpPr txBox="1"/>
          <p:nvPr/>
        </p:nvSpPr>
        <p:spPr>
          <a:xfrm>
            <a:off x="3017135" y="2270553"/>
            <a:ext cx="2286000" cy="830997"/>
          </a:xfrm>
          <a:prstGeom prst="rect">
            <a:avLst/>
          </a:prstGeom>
          <a:noFill/>
        </p:spPr>
        <p:txBody>
          <a:bodyPr wrap="square" rtlCol="0">
            <a:spAutoFit/>
          </a:bodyPr>
          <a:lstStyle/>
          <a:p>
            <a:pPr algn="ctr"/>
            <a:r>
              <a:rPr lang="en-US" sz="2400" b="1" dirty="0">
                <a:solidFill>
                  <a:srgbClr val="C00000"/>
                </a:solidFill>
              </a:rPr>
              <a:t>“Confirmation Bias</a:t>
            </a:r>
          </a:p>
        </p:txBody>
      </p:sp>
      <p:sp>
        <p:nvSpPr>
          <p:cNvPr id="11" name="TextBox 10"/>
          <p:cNvSpPr txBox="1"/>
          <p:nvPr/>
        </p:nvSpPr>
        <p:spPr>
          <a:xfrm>
            <a:off x="5666472" y="2259673"/>
            <a:ext cx="3048000" cy="1077218"/>
          </a:xfrm>
          <a:prstGeom prst="rect">
            <a:avLst/>
          </a:prstGeom>
          <a:noFill/>
        </p:spPr>
        <p:txBody>
          <a:bodyPr wrap="square" rtlCol="0">
            <a:spAutoFit/>
          </a:bodyPr>
          <a:lstStyle/>
          <a:p>
            <a:pPr algn="ctr"/>
            <a:r>
              <a:rPr lang="en-US" sz="3200" b="1" dirty="0">
                <a:solidFill>
                  <a:schemeClr val="tx2"/>
                </a:solidFill>
              </a:rPr>
              <a:t>“Broken Windows” Bias</a:t>
            </a:r>
          </a:p>
        </p:txBody>
      </p:sp>
      <p:pic>
        <p:nvPicPr>
          <p:cNvPr id="13" name="Picture 2" descr="10"/>
          <p:cNvPicPr>
            <a:picLocks noChangeAspect="1" noChangeArrowheads="1"/>
          </p:cNvPicPr>
          <p:nvPr/>
        </p:nvPicPr>
        <p:blipFill rotWithShape="1">
          <a:blip r:embed="rId5" cstate="print"/>
          <a:srcRect l="45292" t="20274" r="10782" b="21787"/>
          <a:stretch/>
        </p:blipFill>
        <p:spPr bwMode="auto">
          <a:xfrm>
            <a:off x="371209" y="3706609"/>
            <a:ext cx="2115403" cy="1569483"/>
          </a:xfrm>
          <a:prstGeom prst="ellipse">
            <a:avLst/>
          </a:prstGeom>
          <a:noFill/>
        </p:spPr>
      </p:pic>
    </p:spTree>
    <p:extLst>
      <p:ext uri="{BB962C8B-B14F-4D97-AF65-F5344CB8AC3E}">
        <p14:creationId xmlns:p14="http://schemas.microsoft.com/office/powerpoint/2010/main" val="108714577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Theme1">
  <a:themeElements>
    <a:clrScheme name="Custom 7">
      <a:dk1>
        <a:srgbClr val="000000"/>
      </a:dk1>
      <a:lt1>
        <a:srgbClr val="FFFFFF"/>
      </a:lt1>
      <a:dk2>
        <a:srgbClr val="000000"/>
      </a:dk2>
      <a:lt2>
        <a:srgbClr val="808080"/>
      </a:lt2>
      <a:accent1>
        <a:srgbClr val="F0F8FD"/>
      </a:accent1>
      <a:accent2>
        <a:srgbClr val="286860"/>
      </a:accent2>
      <a:accent3>
        <a:srgbClr val="FFFFFF"/>
      </a:accent3>
      <a:accent4>
        <a:srgbClr val="000000"/>
      </a:accent4>
      <a:accent5>
        <a:srgbClr val="669900"/>
      </a:accent5>
      <a:accent6>
        <a:srgbClr val="CFFF70"/>
      </a:accent6>
      <a:hlink>
        <a:srgbClr val="009DDC"/>
      </a:hlink>
      <a:folHlink>
        <a:srgbClr val="00A3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2BAB2B"/>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2BAB2B"/>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dirty="0" err="1" smtClean="0">
            <a:latin typeface="+mn-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2924</TotalTime>
  <Words>2371</Words>
  <Application>Microsoft Office PowerPoint</Application>
  <PresentationFormat>On-screen Show (4:3)</PresentationFormat>
  <Paragraphs>474</Paragraphs>
  <Slides>62</Slides>
  <Notes>21</Notes>
  <HiddenSlides>3</HiddenSlides>
  <MMClips>1</MMClips>
  <ScaleCrop>false</ScaleCrop>
  <HeadingPairs>
    <vt:vector size="4" baseType="variant">
      <vt:variant>
        <vt:lpstr>Theme</vt:lpstr>
      </vt:variant>
      <vt:variant>
        <vt:i4>2</vt:i4>
      </vt:variant>
      <vt:variant>
        <vt:lpstr>Slide Titles</vt:lpstr>
      </vt:variant>
      <vt:variant>
        <vt:i4>62</vt:i4>
      </vt:variant>
    </vt:vector>
  </HeadingPairs>
  <TitlesOfParts>
    <vt:vector size="64" baseType="lpstr">
      <vt:lpstr>Theme1</vt:lpstr>
      <vt:lpstr>Adjacency</vt:lpstr>
      <vt:lpstr>PowerPoint Presentation</vt:lpstr>
      <vt:lpstr>Cultural Hunt</vt:lpstr>
      <vt:lpstr>Rule 2.         Respect other Perspectives</vt:lpstr>
      <vt:lpstr>Why are these people not more Famous?   </vt:lpstr>
      <vt:lpstr>PowerPoint Presentation</vt:lpstr>
      <vt:lpstr>PowerPoint Presentation</vt:lpstr>
      <vt:lpstr>PowerPoint Presentation</vt:lpstr>
      <vt:lpstr>The “Real” Pain of Exclusion</vt:lpstr>
      <vt:lpstr>Social Biases that create silos and limit our potential…</vt:lpstr>
      <vt:lpstr>Is she a bike thief?</vt:lpstr>
      <vt:lpstr>The New IQ: Inclusion</vt:lpstr>
      <vt:lpstr> </vt:lpstr>
      <vt:lpstr>PowerPoint Presentation</vt:lpstr>
      <vt:lpstr>PowerPoint Presentation</vt:lpstr>
      <vt:lpstr>PowerPoint Presentation</vt:lpstr>
      <vt:lpstr>The New IQ: 5 Inclusive Habits</vt:lpstr>
      <vt:lpstr>The 80/20 Rule</vt:lpstr>
      <vt:lpstr>Trim Tab</vt:lpstr>
      <vt:lpstr>Becoming a Trim Tab at Work</vt:lpstr>
      <vt:lpstr>PowerPoint Presentation</vt:lpstr>
      <vt:lpstr>“Progress depends as much on our collective differences as it does on our individual IQ scores”</vt:lpstr>
      <vt:lpstr>The Diversity Trumps Ability Theorem</vt:lpstr>
      <vt:lpstr>When all you have is hammers…</vt:lpstr>
      <vt:lpstr>Everything looks like a nail…</vt:lpstr>
      <vt:lpstr>We can do more with an assortment of tools…</vt:lpstr>
      <vt:lpstr>A Class Divided</vt:lpstr>
      <vt:lpstr>A Class Divided…</vt:lpstr>
      <vt:lpstr>PowerPoint Presentation</vt:lpstr>
      <vt:lpstr>Wrong mental maps lead to wrong solutions which lead to lost resources…</vt:lpstr>
      <vt:lpstr>   Two Important Aspects of Inclusion</vt:lpstr>
      <vt:lpstr>Brewer's Optimal Distinctiveness Framework</vt:lpstr>
      <vt:lpstr>Inclusion and Leadership Exercise</vt:lpstr>
      <vt:lpstr>PowerPoint Presentation</vt:lpstr>
      <vt:lpstr>The logic of diversity and inclusion</vt:lpstr>
      <vt:lpstr>Thomas Schelling Segregation: background</vt:lpstr>
      <vt:lpstr>PowerPoint Presentation</vt:lpstr>
      <vt:lpstr>Schelling’s conclusion </vt:lpstr>
      <vt:lpstr>Rule 3.       We are Smarter Together</vt:lpstr>
      <vt:lpstr>PowerPoint Presentation</vt:lpstr>
      <vt:lpstr>Remember… </vt:lpstr>
      <vt:lpstr>Research for example…</vt:lpstr>
      <vt:lpstr>Neuroscience of Inclusion</vt:lpstr>
      <vt:lpstr>Brain  Tricks</vt:lpstr>
      <vt:lpstr>The SCARF Model of the Brain</vt:lpstr>
      <vt:lpstr>PowerPoint Presentation</vt:lpstr>
      <vt:lpstr>PowerPoint Presentation</vt:lpstr>
      <vt:lpstr>PowerPoint Presentation</vt:lpstr>
      <vt:lpstr>Inner Work Life: Key Points</vt:lpstr>
      <vt:lpstr>Exclusion Exercise</vt:lpstr>
      <vt:lpstr>PowerPoint Presentation</vt:lpstr>
      <vt:lpstr>The New IQ: 5 Inclusive Habits</vt:lpstr>
      <vt:lpstr>The New IQ Logic to change culture through behavior change</vt:lpstr>
      <vt:lpstr>New IQ Scores</vt:lpstr>
      <vt:lpstr>PowerPoint Presentation</vt:lpstr>
      <vt:lpstr>PowerPoint Presentation</vt:lpstr>
      <vt:lpstr>3 Small Steps to Creating Habits</vt:lpstr>
      <vt:lpstr>But First, Your Story…</vt:lpstr>
      <vt:lpstr>PowerPoint Presentation</vt:lpstr>
      <vt:lpstr>PowerPoint Presentation</vt:lpstr>
      <vt:lpstr>PowerPoint Presentation</vt:lpstr>
      <vt:lpstr>PowerPoint Presentation</vt:lpstr>
      <vt:lpstr>The Titanic</vt:lpstr>
    </vt:vector>
  </TitlesOfParts>
  <Company>Office of Personnel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Stewart, Bruce J.</dc:creator>
  <cp:lastModifiedBy>Diaz, Susie (FAA)</cp:lastModifiedBy>
  <cp:revision>89</cp:revision>
  <cp:lastPrinted>2014-04-01T12:40:16Z</cp:lastPrinted>
  <dcterms:created xsi:type="dcterms:W3CDTF">2013-03-04T15:25:01Z</dcterms:created>
  <dcterms:modified xsi:type="dcterms:W3CDTF">2014-09-12T21:19:24Z</dcterms:modified>
</cp:coreProperties>
</file>